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sldIdLst>
    <p:sldId id="256" r:id="rId2"/>
    <p:sldId id="257" r:id="rId3"/>
    <p:sldId id="313" r:id="rId4"/>
    <p:sldId id="315" r:id="rId5"/>
    <p:sldId id="265" r:id="rId6"/>
    <p:sldId id="260" r:id="rId7"/>
    <p:sldId id="304" r:id="rId8"/>
    <p:sldId id="305" r:id="rId9"/>
    <p:sldId id="306" r:id="rId10"/>
    <p:sldId id="307" r:id="rId11"/>
    <p:sldId id="308" r:id="rId12"/>
    <p:sldId id="309" r:id="rId13"/>
    <p:sldId id="268" r:id="rId14"/>
    <p:sldId id="290" r:id="rId15"/>
    <p:sldId id="322" r:id="rId16"/>
    <p:sldId id="323" r:id="rId17"/>
    <p:sldId id="324" r:id="rId18"/>
    <p:sldId id="264" r:id="rId19"/>
    <p:sldId id="294" r:id="rId20"/>
    <p:sldId id="272" r:id="rId21"/>
    <p:sldId id="319" r:id="rId22"/>
    <p:sldId id="318" r:id="rId23"/>
    <p:sldId id="286" r:id="rId24"/>
    <p:sldId id="292" r:id="rId25"/>
    <p:sldId id="320" r:id="rId26"/>
    <p:sldId id="316" r:id="rId27"/>
    <p:sldId id="296" r:id="rId28"/>
    <p:sldId id="295" r:id="rId29"/>
    <p:sldId id="297" r:id="rId30"/>
    <p:sldId id="298" r:id="rId31"/>
    <p:sldId id="299" r:id="rId32"/>
    <p:sldId id="300" r:id="rId33"/>
    <p:sldId id="301" r:id="rId34"/>
    <p:sldId id="285" r:id="rId35"/>
    <p:sldId id="273" r:id="rId36"/>
    <p:sldId id="325" r:id="rId37"/>
    <p:sldId id="317" r:id="rId38"/>
    <p:sldId id="274" r:id="rId39"/>
    <p:sldId id="321" r:id="rId40"/>
    <p:sldId id="275" r:id="rId41"/>
    <p:sldId id="277" r:id="rId42"/>
    <p:sldId id="278" r:id="rId43"/>
    <p:sldId id="279" r:id="rId44"/>
    <p:sldId id="303" r:id="rId45"/>
    <p:sldId id="283" r:id="rId46"/>
    <p:sldId id="312"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D57B57E8-7E1C-44B0-B8E3-EC18BA505D3A}">
          <p14:sldIdLst>
            <p14:sldId id="256"/>
            <p14:sldId id="257"/>
            <p14:sldId id="313"/>
            <p14:sldId id="315"/>
            <p14:sldId id="265"/>
            <p14:sldId id="260"/>
            <p14:sldId id="304"/>
            <p14:sldId id="305"/>
            <p14:sldId id="306"/>
            <p14:sldId id="307"/>
            <p14:sldId id="308"/>
            <p14:sldId id="309"/>
            <p14:sldId id="268"/>
            <p14:sldId id="290"/>
            <p14:sldId id="310"/>
            <p14:sldId id="311"/>
            <p14:sldId id="264"/>
            <p14:sldId id="294"/>
          </p14:sldIdLst>
        </p14:section>
        <p14:section name="Untitled Section" id="{21BDF91C-2449-44DF-98C1-9DE47D5C82DF}">
          <p14:sldIdLst>
            <p14:sldId id="272"/>
            <p14:sldId id="319"/>
            <p14:sldId id="318"/>
            <p14:sldId id="286"/>
            <p14:sldId id="292"/>
            <p14:sldId id="320"/>
            <p14:sldId id="316"/>
            <p14:sldId id="296"/>
            <p14:sldId id="295"/>
            <p14:sldId id="297"/>
            <p14:sldId id="298"/>
            <p14:sldId id="299"/>
            <p14:sldId id="300"/>
            <p14:sldId id="301"/>
            <p14:sldId id="285"/>
            <p14:sldId id="273"/>
            <p14:sldId id="317"/>
            <p14:sldId id="274"/>
            <p14:sldId id="321"/>
            <p14:sldId id="275"/>
            <p14:sldId id="277"/>
            <p14:sldId id="278"/>
            <p14:sldId id="279"/>
            <p14:sldId id="303"/>
            <p14:sldId id="280"/>
            <p14:sldId id="283"/>
            <p14:sldId id="312"/>
          </p14:sldIdLst>
        </p14:section>
      </p14:sectionLst>
    </p:ex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00"/>
    <a:srgbClr val="FF9933"/>
    <a:srgbClr val="FFCC66"/>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79" d="100"/>
          <a:sy n="79" d="100"/>
        </p:scale>
        <p:origin x="-160" y="-6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3.png"/></Relationships>
</file>

<file path=ppt/diagrams/_rels/data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iagrams/_rels/data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11.png"/></Relationships>
</file>

<file path=ppt/diagrams/_rels/drawing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image" Target="../media/image141.png"/></Relationships>
</file>

<file path=ppt/diagrams/_rels/drawing8.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image" Target="../media/image16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272F35-758B-4759-B18D-0B05CCE17840}"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en-IN"/>
        </a:p>
      </dgm:t>
    </dgm:pt>
    <dgm:pt modelId="{89E67648-FB65-460E-8D87-442B491F608B}">
      <dgm:prSet/>
      <dgm:spPr/>
      <dgm:t>
        <a:bodyPr/>
        <a:lstStyle/>
        <a:p>
          <a:endParaRPr lang="en-IN"/>
        </a:p>
      </dgm:t>
    </dgm:pt>
    <dgm:pt modelId="{336FBC1D-86EC-410F-9471-4032C87F7E4B}" type="parTrans" cxnId="{AB57851C-43EC-47B4-8F97-2AAD884AFB72}">
      <dgm:prSet/>
      <dgm:spPr/>
      <dgm:t>
        <a:bodyPr/>
        <a:lstStyle/>
        <a:p>
          <a:endParaRPr lang="en-IN"/>
        </a:p>
      </dgm:t>
    </dgm:pt>
    <dgm:pt modelId="{CF971425-9700-4A5A-8B03-676554E196B5}" type="sibTrans" cxnId="{AB57851C-43EC-47B4-8F97-2AAD884AFB72}">
      <dgm:prSet/>
      <dgm:spPr>
        <a:blipFill>
          <a:blip xmlns:r="http://schemas.openxmlformats.org/officeDocument/2006/relationships" r:embed="rId1">
            <a:extLst>
              <a:ext uri="{28A0092B-C50C-407E-A947-70E740481C1C}">
                <a14:useLocalDpi xmlns:a14="http://schemas.microsoft.com/office/drawing/2010/main" xmlns="" val="0"/>
              </a:ext>
            </a:extLst>
          </a:blip>
          <a:srcRect/>
          <a:stretch>
            <a:fillRect t="-1000" b="-1000"/>
          </a:stretch>
        </a:blipFill>
      </dgm:spPr>
      <dgm:t>
        <a:bodyPr/>
        <a:lstStyle/>
        <a:p>
          <a:endParaRPr lang="en-IN"/>
        </a:p>
      </dgm:t>
    </dgm:pt>
    <dgm:pt modelId="{D5A8C305-3AF5-4899-8B11-B9C59DCB4C4B}" type="pres">
      <dgm:prSet presAssocID="{53272F35-758B-4759-B18D-0B05CCE17840}" presName="Name0" presStyleCnt="0">
        <dgm:presLayoutVars>
          <dgm:chMax val="7"/>
          <dgm:chPref val="7"/>
          <dgm:dir/>
        </dgm:presLayoutVars>
      </dgm:prSet>
      <dgm:spPr/>
      <dgm:t>
        <a:bodyPr/>
        <a:lstStyle/>
        <a:p>
          <a:endParaRPr lang="en-US"/>
        </a:p>
      </dgm:t>
    </dgm:pt>
    <dgm:pt modelId="{321047B1-663A-4E0E-BD83-F2044BF934F4}" type="pres">
      <dgm:prSet presAssocID="{53272F35-758B-4759-B18D-0B05CCE17840}" presName="Name1" presStyleCnt="0"/>
      <dgm:spPr/>
    </dgm:pt>
    <dgm:pt modelId="{6325E8B0-1E1E-4E5E-AAF2-D8DEBB569497}" type="pres">
      <dgm:prSet presAssocID="{CF971425-9700-4A5A-8B03-676554E196B5}" presName="picture_1" presStyleCnt="0"/>
      <dgm:spPr/>
    </dgm:pt>
    <dgm:pt modelId="{1D01DFF4-0A1B-4D2E-A446-1BD9351C9596}" type="pres">
      <dgm:prSet presAssocID="{CF971425-9700-4A5A-8B03-676554E196B5}" presName="pictureRepeatNode" presStyleLbl="alignImgPlace1" presStyleIdx="0" presStyleCnt="1"/>
      <dgm:spPr/>
      <dgm:t>
        <a:bodyPr/>
        <a:lstStyle/>
        <a:p>
          <a:endParaRPr lang="en-US"/>
        </a:p>
      </dgm:t>
    </dgm:pt>
    <dgm:pt modelId="{341ED05D-15B9-4923-B352-ECFAEC50ECBD}" type="pres">
      <dgm:prSet presAssocID="{89E67648-FB65-460E-8D87-442B491F608B}" presName="text_1" presStyleLbl="node1" presStyleIdx="0" presStyleCnt="0">
        <dgm:presLayoutVars>
          <dgm:bulletEnabled val="1"/>
        </dgm:presLayoutVars>
      </dgm:prSet>
      <dgm:spPr/>
      <dgm:t>
        <a:bodyPr/>
        <a:lstStyle/>
        <a:p>
          <a:endParaRPr lang="en-US"/>
        </a:p>
      </dgm:t>
    </dgm:pt>
  </dgm:ptLst>
  <dgm:cxnLst>
    <dgm:cxn modelId="{4B515FA1-14FA-4043-8BE5-905D0C3A2A85}" type="presOf" srcId="{53272F35-758B-4759-B18D-0B05CCE17840}" destId="{D5A8C305-3AF5-4899-8B11-B9C59DCB4C4B}" srcOrd="0" destOrd="0" presId="urn:microsoft.com/office/officeart/2008/layout/CircularPictureCallout"/>
    <dgm:cxn modelId="{AB57851C-43EC-47B4-8F97-2AAD884AFB72}" srcId="{53272F35-758B-4759-B18D-0B05CCE17840}" destId="{89E67648-FB65-460E-8D87-442B491F608B}" srcOrd="0" destOrd="0" parTransId="{336FBC1D-86EC-410F-9471-4032C87F7E4B}" sibTransId="{CF971425-9700-4A5A-8B03-676554E196B5}"/>
    <dgm:cxn modelId="{7848163C-53C6-4D61-8DC8-C3CDB8E4F7C5}" type="presOf" srcId="{89E67648-FB65-460E-8D87-442B491F608B}" destId="{341ED05D-15B9-4923-B352-ECFAEC50ECBD}" srcOrd="0" destOrd="0" presId="urn:microsoft.com/office/officeart/2008/layout/CircularPictureCallout"/>
    <dgm:cxn modelId="{A7915BE6-B84C-4BDC-BCD5-D54DEC7CB377}" type="presOf" srcId="{CF971425-9700-4A5A-8B03-676554E196B5}" destId="{1D01DFF4-0A1B-4D2E-A446-1BD9351C9596}" srcOrd="0" destOrd="0" presId="urn:microsoft.com/office/officeart/2008/layout/CircularPictureCallout"/>
    <dgm:cxn modelId="{1697BA42-A9CE-419F-ADDD-5303BB4018A0}" type="presParOf" srcId="{D5A8C305-3AF5-4899-8B11-B9C59DCB4C4B}" destId="{321047B1-663A-4E0E-BD83-F2044BF934F4}" srcOrd="0" destOrd="0" presId="urn:microsoft.com/office/officeart/2008/layout/CircularPictureCallout"/>
    <dgm:cxn modelId="{D6B7C8BD-F41E-4673-B36B-E83DA0F94EDA}" type="presParOf" srcId="{321047B1-663A-4E0E-BD83-F2044BF934F4}" destId="{6325E8B0-1E1E-4E5E-AAF2-D8DEBB569497}" srcOrd="0" destOrd="0" presId="urn:microsoft.com/office/officeart/2008/layout/CircularPictureCallout"/>
    <dgm:cxn modelId="{A9E5280D-2FC6-404E-9C04-4569480A6FD9}" type="presParOf" srcId="{6325E8B0-1E1E-4E5E-AAF2-D8DEBB569497}" destId="{1D01DFF4-0A1B-4D2E-A446-1BD9351C9596}" srcOrd="0" destOrd="0" presId="urn:microsoft.com/office/officeart/2008/layout/CircularPictureCallout"/>
    <dgm:cxn modelId="{2133064C-EAA5-4E8E-ACB7-83B1248F24A5}" type="presParOf" srcId="{321047B1-663A-4E0E-BD83-F2044BF934F4}" destId="{341ED05D-15B9-4923-B352-ECFAEC50ECBD}" srcOrd="1" destOrd="0" presId="urn:microsoft.com/office/officeart/2008/layout/CircularPictureCallou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302792-B122-48B7-BBE1-F2C617E419E5}" type="doc">
      <dgm:prSet loTypeId="urn:microsoft.com/office/officeart/2005/8/layout/cycle8" loCatId="cycle" qsTypeId="urn:microsoft.com/office/officeart/2005/8/quickstyle/simple1" qsCatId="simple" csTypeId="urn:microsoft.com/office/officeart/2005/8/colors/accent1_2" csCatId="accent1" phldr="1"/>
      <dgm:spPr/>
    </dgm:pt>
    <dgm:pt modelId="{ABDAA0DC-F1B6-479D-9200-27A06C2B9D1F}">
      <dgm:prSet phldrT="[Text]"/>
      <dgm:spPr/>
      <dgm:t>
        <a:bodyPr/>
        <a:lstStyle/>
        <a:p>
          <a:r>
            <a:rPr lang="en-US" b="1" dirty="0"/>
            <a:t>P</a:t>
          </a:r>
          <a:r>
            <a:rPr lang="en-US" dirty="0"/>
            <a:t> Purity</a:t>
          </a:r>
          <a:endParaRPr lang="en-IN" dirty="0"/>
        </a:p>
      </dgm:t>
    </dgm:pt>
    <dgm:pt modelId="{23492E37-368E-49F1-8F26-2A2759A1526E}" type="parTrans" cxnId="{F8F42B21-DBBF-4673-AD4B-C34BD8444F3F}">
      <dgm:prSet/>
      <dgm:spPr/>
      <dgm:t>
        <a:bodyPr/>
        <a:lstStyle/>
        <a:p>
          <a:endParaRPr lang="en-IN"/>
        </a:p>
      </dgm:t>
    </dgm:pt>
    <dgm:pt modelId="{50D2D88B-5114-414A-8443-4E7D2B18F6F1}" type="sibTrans" cxnId="{F8F42B21-DBBF-4673-AD4B-C34BD8444F3F}">
      <dgm:prSet/>
      <dgm:spPr/>
      <dgm:t>
        <a:bodyPr/>
        <a:lstStyle/>
        <a:p>
          <a:endParaRPr lang="en-IN"/>
        </a:p>
      </dgm:t>
    </dgm:pt>
    <dgm:pt modelId="{CBB31F90-09E9-4160-BBE1-98CC6D8888A0}">
      <dgm:prSet phldrT="[Text]"/>
      <dgm:spPr/>
      <dgm:t>
        <a:bodyPr/>
        <a:lstStyle/>
        <a:p>
          <a:r>
            <a:rPr lang="en-US" b="1" dirty="0"/>
            <a:t>P</a:t>
          </a:r>
          <a:r>
            <a:rPr lang="en-US" dirty="0"/>
            <a:t>  Purpose</a:t>
          </a:r>
          <a:endParaRPr lang="en-IN" dirty="0"/>
        </a:p>
      </dgm:t>
    </dgm:pt>
    <dgm:pt modelId="{36ECE094-536C-4FA0-A0AB-777A8BD1D3D7}" type="parTrans" cxnId="{38049D16-7E27-4F09-AB69-B3C9D0B2A330}">
      <dgm:prSet/>
      <dgm:spPr/>
      <dgm:t>
        <a:bodyPr/>
        <a:lstStyle/>
        <a:p>
          <a:endParaRPr lang="en-IN"/>
        </a:p>
      </dgm:t>
    </dgm:pt>
    <dgm:pt modelId="{A9E5F3E3-9944-4BAB-B5CC-43606DE77A87}" type="sibTrans" cxnId="{38049D16-7E27-4F09-AB69-B3C9D0B2A330}">
      <dgm:prSet/>
      <dgm:spPr/>
      <dgm:t>
        <a:bodyPr/>
        <a:lstStyle/>
        <a:p>
          <a:endParaRPr lang="en-IN"/>
        </a:p>
      </dgm:t>
    </dgm:pt>
    <dgm:pt modelId="{619CC92E-6955-4CF8-8324-B3A5A7A88118}">
      <dgm:prSet phldrT="[Text]"/>
      <dgm:spPr/>
      <dgm:t>
        <a:bodyPr/>
        <a:lstStyle/>
        <a:p>
          <a:r>
            <a:rPr lang="en-US" b="1" dirty="0"/>
            <a:t>C</a:t>
          </a:r>
          <a:r>
            <a:rPr lang="en-US" dirty="0"/>
            <a:t> Clarity</a:t>
          </a:r>
          <a:endParaRPr lang="en-IN" dirty="0"/>
        </a:p>
      </dgm:t>
    </dgm:pt>
    <dgm:pt modelId="{803991C8-4D21-437B-A194-36B4E956889C}" type="parTrans" cxnId="{EC92BF97-598D-4F80-A3AD-5450CF62DC12}">
      <dgm:prSet/>
      <dgm:spPr/>
      <dgm:t>
        <a:bodyPr/>
        <a:lstStyle/>
        <a:p>
          <a:endParaRPr lang="en-IN"/>
        </a:p>
      </dgm:t>
    </dgm:pt>
    <dgm:pt modelId="{04C44972-40B1-42F7-AEB7-ABAD43CE5CF7}" type="sibTrans" cxnId="{EC92BF97-598D-4F80-A3AD-5450CF62DC12}">
      <dgm:prSet/>
      <dgm:spPr/>
      <dgm:t>
        <a:bodyPr/>
        <a:lstStyle/>
        <a:p>
          <a:endParaRPr lang="en-IN"/>
        </a:p>
      </dgm:t>
    </dgm:pt>
    <dgm:pt modelId="{5F4E296A-82A5-4E62-843B-7F36FF67A083}" type="pres">
      <dgm:prSet presAssocID="{FA302792-B122-48B7-BBE1-F2C617E419E5}" presName="compositeShape" presStyleCnt="0">
        <dgm:presLayoutVars>
          <dgm:chMax val="7"/>
          <dgm:dir/>
          <dgm:resizeHandles val="exact"/>
        </dgm:presLayoutVars>
      </dgm:prSet>
      <dgm:spPr/>
    </dgm:pt>
    <dgm:pt modelId="{60BEAFAB-CF53-4625-82B9-B9BBC8E302A3}" type="pres">
      <dgm:prSet presAssocID="{FA302792-B122-48B7-BBE1-F2C617E419E5}" presName="wedge1" presStyleLbl="node1" presStyleIdx="0" presStyleCnt="3"/>
      <dgm:spPr/>
      <dgm:t>
        <a:bodyPr/>
        <a:lstStyle/>
        <a:p>
          <a:endParaRPr lang="en-US"/>
        </a:p>
      </dgm:t>
    </dgm:pt>
    <dgm:pt modelId="{5FCE9379-52EF-4DC8-9343-125AE060052A}" type="pres">
      <dgm:prSet presAssocID="{FA302792-B122-48B7-BBE1-F2C617E419E5}" presName="dummy1a" presStyleCnt="0"/>
      <dgm:spPr/>
    </dgm:pt>
    <dgm:pt modelId="{AF6B6F18-BD4B-4B41-9A59-CDFB04A82666}" type="pres">
      <dgm:prSet presAssocID="{FA302792-B122-48B7-BBE1-F2C617E419E5}" presName="dummy1b" presStyleCnt="0"/>
      <dgm:spPr/>
    </dgm:pt>
    <dgm:pt modelId="{3330084F-4703-4C84-89DD-0D47E2A5D621}" type="pres">
      <dgm:prSet presAssocID="{FA302792-B122-48B7-BBE1-F2C617E419E5}" presName="wedge1Tx" presStyleLbl="node1" presStyleIdx="0" presStyleCnt="3">
        <dgm:presLayoutVars>
          <dgm:chMax val="0"/>
          <dgm:chPref val="0"/>
          <dgm:bulletEnabled val="1"/>
        </dgm:presLayoutVars>
      </dgm:prSet>
      <dgm:spPr/>
      <dgm:t>
        <a:bodyPr/>
        <a:lstStyle/>
        <a:p>
          <a:endParaRPr lang="en-US"/>
        </a:p>
      </dgm:t>
    </dgm:pt>
    <dgm:pt modelId="{EF1CEED5-4CF4-4CED-AEEC-F5B775C4CA69}" type="pres">
      <dgm:prSet presAssocID="{FA302792-B122-48B7-BBE1-F2C617E419E5}" presName="wedge2" presStyleLbl="node1" presStyleIdx="1" presStyleCnt="3"/>
      <dgm:spPr/>
      <dgm:t>
        <a:bodyPr/>
        <a:lstStyle/>
        <a:p>
          <a:endParaRPr lang="en-US"/>
        </a:p>
      </dgm:t>
    </dgm:pt>
    <dgm:pt modelId="{81C4A243-C22B-4765-9689-2E87DBAE4717}" type="pres">
      <dgm:prSet presAssocID="{FA302792-B122-48B7-BBE1-F2C617E419E5}" presName="dummy2a" presStyleCnt="0"/>
      <dgm:spPr/>
    </dgm:pt>
    <dgm:pt modelId="{E05328FF-0102-436F-85F5-188189D9D169}" type="pres">
      <dgm:prSet presAssocID="{FA302792-B122-48B7-BBE1-F2C617E419E5}" presName="dummy2b" presStyleCnt="0"/>
      <dgm:spPr/>
    </dgm:pt>
    <dgm:pt modelId="{842A590F-1566-430A-A28B-1407DA73189A}" type="pres">
      <dgm:prSet presAssocID="{FA302792-B122-48B7-BBE1-F2C617E419E5}" presName="wedge2Tx" presStyleLbl="node1" presStyleIdx="1" presStyleCnt="3">
        <dgm:presLayoutVars>
          <dgm:chMax val="0"/>
          <dgm:chPref val="0"/>
          <dgm:bulletEnabled val="1"/>
        </dgm:presLayoutVars>
      </dgm:prSet>
      <dgm:spPr/>
      <dgm:t>
        <a:bodyPr/>
        <a:lstStyle/>
        <a:p>
          <a:endParaRPr lang="en-US"/>
        </a:p>
      </dgm:t>
    </dgm:pt>
    <dgm:pt modelId="{7A3CBE6D-6294-403E-A1F7-6754D34718ED}" type="pres">
      <dgm:prSet presAssocID="{FA302792-B122-48B7-BBE1-F2C617E419E5}" presName="wedge3" presStyleLbl="node1" presStyleIdx="2" presStyleCnt="3"/>
      <dgm:spPr/>
      <dgm:t>
        <a:bodyPr/>
        <a:lstStyle/>
        <a:p>
          <a:endParaRPr lang="en-US"/>
        </a:p>
      </dgm:t>
    </dgm:pt>
    <dgm:pt modelId="{B52FA343-0BA4-4C77-9EDB-E21CE297F66E}" type="pres">
      <dgm:prSet presAssocID="{FA302792-B122-48B7-BBE1-F2C617E419E5}" presName="dummy3a" presStyleCnt="0"/>
      <dgm:spPr/>
    </dgm:pt>
    <dgm:pt modelId="{E29EF9BD-BB7E-4488-9730-B44670021130}" type="pres">
      <dgm:prSet presAssocID="{FA302792-B122-48B7-BBE1-F2C617E419E5}" presName="dummy3b" presStyleCnt="0"/>
      <dgm:spPr/>
    </dgm:pt>
    <dgm:pt modelId="{25FCE99F-8630-40FF-9F43-EB90EB5E8FDE}" type="pres">
      <dgm:prSet presAssocID="{FA302792-B122-48B7-BBE1-F2C617E419E5}" presName="wedge3Tx" presStyleLbl="node1" presStyleIdx="2" presStyleCnt="3">
        <dgm:presLayoutVars>
          <dgm:chMax val="0"/>
          <dgm:chPref val="0"/>
          <dgm:bulletEnabled val="1"/>
        </dgm:presLayoutVars>
      </dgm:prSet>
      <dgm:spPr/>
      <dgm:t>
        <a:bodyPr/>
        <a:lstStyle/>
        <a:p>
          <a:endParaRPr lang="en-US"/>
        </a:p>
      </dgm:t>
    </dgm:pt>
    <dgm:pt modelId="{72FC91D8-1CE7-4564-8E9A-06853986B217}" type="pres">
      <dgm:prSet presAssocID="{50D2D88B-5114-414A-8443-4E7D2B18F6F1}" presName="arrowWedge1" presStyleLbl="fgSibTrans2D1" presStyleIdx="0" presStyleCnt="3"/>
      <dgm:spPr/>
    </dgm:pt>
    <dgm:pt modelId="{F47345F2-029B-4B17-9C94-E54B067C2367}" type="pres">
      <dgm:prSet presAssocID="{A9E5F3E3-9944-4BAB-B5CC-43606DE77A87}" presName="arrowWedge2" presStyleLbl="fgSibTrans2D1" presStyleIdx="1" presStyleCnt="3"/>
      <dgm:spPr/>
    </dgm:pt>
    <dgm:pt modelId="{E2940712-CC1D-461D-B98D-952F3001286E}" type="pres">
      <dgm:prSet presAssocID="{04C44972-40B1-42F7-AEB7-ABAD43CE5CF7}" presName="arrowWedge3" presStyleLbl="fgSibTrans2D1" presStyleIdx="2" presStyleCnt="3"/>
      <dgm:spPr/>
    </dgm:pt>
  </dgm:ptLst>
  <dgm:cxnLst>
    <dgm:cxn modelId="{A52D0D2F-F126-4817-884F-CB5FA7D859F8}" type="presOf" srcId="{CBB31F90-09E9-4160-BBE1-98CC6D8888A0}" destId="{842A590F-1566-430A-A28B-1407DA73189A}" srcOrd="1" destOrd="0" presId="urn:microsoft.com/office/officeart/2005/8/layout/cycle8"/>
    <dgm:cxn modelId="{5D11B77F-344B-4DDF-83F9-919B80F361EF}" type="presOf" srcId="{ABDAA0DC-F1B6-479D-9200-27A06C2B9D1F}" destId="{60BEAFAB-CF53-4625-82B9-B9BBC8E302A3}" srcOrd="0" destOrd="0" presId="urn:microsoft.com/office/officeart/2005/8/layout/cycle8"/>
    <dgm:cxn modelId="{8ACFB84B-757B-4F56-99EE-95DC5CCE25C2}" type="presOf" srcId="{619CC92E-6955-4CF8-8324-B3A5A7A88118}" destId="{7A3CBE6D-6294-403E-A1F7-6754D34718ED}" srcOrd="0" destOrd="0" presId="urn:microsoft.com/office/officeart/2005/8/layout/cycle8"/>
    <dgm:cxn modelId="{818B8B37-510B-4AE3-A7F1-FD1CE1EE1F00}" type="presOf" srcId="{CBB31F90-09E9-4160-BBE1-98CC6D8888A0}" destId="{EF1CEED5-4CF4-4CED-AEEC-F5B775C4CA69}" srcOrd="0" destOrd="0" presId="urn:microsoft.com/office/officeart/2005/8/layout/cycle8"/>
    <dgm:cxn modelId="{36C6A6FA-D86C-4D5C-A297-020DC23EF8D2}" type="presOf" srcId="{ABDAA0DC-F1B6-479D-9200-27A06C2B9D1F}" destId="{3330084F-4703-4C84-89DD-0D47E2A5D621}" srcOrd="1" destOrd="0" presId="urn:microsoft.com/office/officeart/2005/8/layout/cycle8"/>
    <dgm:cxn modelId="{BBE61FB5-DED1-473B-AF6B-09DA18B614A1}" type="presOf" srcId="{FA302792-B122-48B7-BBE1-F2C617E419E5}" destId="{5F4E296A-82A5-4E62-843B-7F36FF67A083}" srcOrd="0" destOrd="0" presId="urn:microsoft.com/office/officeart/2005/8/layout/cycle8"/>
    <dgm:cxn modelId="{EC92BF97-598D-4F80-A3AD-5450CF62DC12}" srcId="{FA302792-B122-48B7-BBE1-F2C617E419E5}" destId="{619CC92E-6955-4CF8-8324-B3A5A7A88118}" srcOrd="2" destOrd="0" parTransId="{803991C8-4D21-437B-A194-36B4E956889C}" sibTransId="{04C44972-40B1-42F7-AEB7-ABAD43CE5CF7}"/>
    <dgm:cxn modelId="{F8F42B21-DBBF-4673-AD4B-C34BD8444F3F}" srcId="{FA302792-B122-48B7-BBE1-F2C617E419E5}" destId="{ABDAA0DC-F1B6-479D-9200-27A06C2B9D1F}" srcOrd="0" destOrd="0" parTransId="{23492E37-368E-49F1-8F26-2A2759A1526E}" sibTransId="{50D2D88B-5114-414A-8443-4E7D2B18F6F1}"/>
    <dgm:cxn modelId="{38049D16-7E27-4F09-AB69-B3C9D0B2A330}" srcId="{FA302792-B122-48B7-BBE1-F2C617E419E5}" destId="{CBB31F90-09E9-4160-BBE1-98CC6D8888A0}" srcOrd="1" destOrd="0" parTransId="{36ECE094-536C-4FA0-A0AB-777A8BD1D3D7}" sibTransId="{A9E5F3E3-9944-4BAB-B5CC-43606DE77A87}"/>
    <dgm:cxn modelId="{9770DB8E-E8A5-44B3-B687-355EDD0FBC76}" type="presOf" srcId="{619CC92E-6955-4CF8-8324-B3A5A7A88118}" destId="{25FCE99F-8630-40FF-9F43-EB90EB5E8FDE}" srcOrd="1" destOrd="0" presId="urn:microsoft.com/office/officeart/2005/8/layout/cycle8"/>
    <dgm:cxn modelId="{332B64AC-673F-4CE1-AB3E-603B08EB54DA}" type="presParOf" srcId="{5F4E296A-82A5-4E62-843B-7F36FF67A083}" destId="{60BEAFAB-CF53-4625-82B9-B9BBC8E302A3}" srcOrd="0" destOrd="0" presId="urn:microsoft.com/office/officeart/2005/8/layout/cycle8"/>
    <dgm:cxn modelId="{602FA7C4-F6AE-4B0D-8DCF-467B63221388}" type="presParOf" srcId="{5F4E296A-82A5-4E62-843B-7F36FF67A083}" destId="{5FCE9379-52EF-4DC8-9343-125AE060052A}" srcOrd="1" destOrd="0" presId="urn:microsoft.com/office/officeart/2005/8/layout/cycle8"/>
    <dgm:cxn modelId="{E97253AF-4FD4-48C1-B540-CDB634408F6B}" type="presParOf" srcId="{5F4E296A-82A5-4E62-843B-7F36FF67A083}" destId="{AF6B6F18-BD4B-4B41-9A59-CDFB04A82666}" srcOrd="2" destOrd="0" presId="urn:microsoft.com/office/officeart/2005/8/layout/cycle8"/>
    <dgm:cxn modelId="{4211C959-EA98-4097-B0F2-E247121A7EF2}" type="presParOf" srcId="{5F4E296A-82A5-4E62-843B-7F36FF67A083}" destId="{3330084F-4703-4C84-89DD-0D47E2A5D621}" srcOrd="3" destOrd="0" presId="urn:microsoft.com/office/officeart/2005/8/layout/cycle8"/>
    <dgm:cxn modelId="{F40CE828-5B7B-4BB8-8AD1-9AC6B6E241AE}" type="presParOf" srcId="{5F4E296A-82A5-4E62-843B-7F36FF67A083}" destId="{EF1CEED5-4CF4-4CED-AEEC-F5B775C4CA69}" srcOrd="4" destOrd="0" presId="urn:microsoft.com/office/officeart/2005/8/layout/cycle8"/>
    <dgm:cxn modelId="{ED776FB7-C523-48C7-9D89-9676FEEF80F2}" type="presParOf" srcId="{5F4E296A-82A5-4E62-843B-7F36FF67A083}" destId="{81C4A243-C22B-4765-9689-2E87DBAE4717}" srcOrd="5" destOrd="0" presId="urn:microsoft.com/office/officeart/2005/8/layout/cycle8"/>
    <dgm:cxn modelId="{6398BA11-50BD-4357-97A2-8830246FDF08}" type="presParOf" srcId="{5F4E296A-82A5-4E62-843B-7F36FF67A083}" destId="{E05328FF-0102-436F-85F5-188189D9D169}" srcOrd="6" destOrd="0" presId="urn:microsoft.com/office/officeart/2005/8/layout/cycle8"/>
    <dgm:cxn modelId="{19172B95-4B41-4807-BE85-F9C777250B57}" type="presParOf" srcId="{5F4E296A-82A5-4E62-843B-7F36FF67A083}" destId="{842A590F-1566-430A-A28B-1407DA73189A}" srcOrd="7" destOrd="0" presId="urn:microsoft.com/office/officeart/2005/8/layout/cycle8"/>
    <dgm:cxn modelId="{75F3883F-A2BC-4E46-97FE-9A5CBAE20BD1}" type="presParOf" srcId="{5F4E296A-82A5-4E62-843B-7F36FF67A083}" destId="{7A3CBE6D-6294-403E-A1F7-6754D34718ED}" srcOrd="8" destOrd="0" presId="urn:microsoft.com/office/officeart/2005/8/layout/cycle8"/>
    <dgm:cxn modelId="{AD69B1CC-77D2-4605-B2B2-B25269BEBD04}" type="presParOf" srcId="{5F4E296A-82A5-4E62-843B-7F36FF67A083}" destId="{B52FA343-0BA4-4C77-9EDB-E21CE297F66E}" srcOrd="9" destOrd="0" presId="urn:microsoft.com/office/officeart/2005/8/layout/cycle8"/>
    <dgm:cxn modelId="{19825F70-1423-4049-A831-8D50F87C007D}" type="presParOf" srcId="{5F4E296A-82A5-4E62-843B-7F36FF67A083}" destId="{E29EF9BD-BB7E-4488-9730-B44670021130}" srcOrd="10" destOrd="0" presId="urn:microsoft.com/office/officeart/2005/8/layout/cycle8"/>
    <dgm:cxn modelId="{747F87D8-8C89-4807-8B3D-070669117B72}" type="presParOf" srcId="{5F4E296A-82A5-4E62-843B-7F36FF67A083}" destId="{25FCE99F-8630-40FF-9F43-EB90EB5E8FDE}" srcOrd="11" destOrd="0" presId="urn:microsoft.com/office/officeart/2005/8/layout/cycle8"/>
    <dgm:cxn modelId="{31D98228-43AC-4111-8B21-E9C57FC70AFF}" type="presParOf" srcId="{5F4E296A-82A5-4E62-843B-7F36FF67A083}" destId="{72FC91D8-1CE7-4564-8E9A-06853986B217}" srcOrd="12" destOrd="0" presId="urn:microsoft.com/office/officeart/2005/8/layout/cycle8"/>
    <dgm:cxn modelId="{9887C822-A8DB-4540-8934-B954DF90449E}" type="presParOf" srcId="{5F4E296A-82A5-4E62-843B-7F36FF67A083}" destId="{F47345F2-029B-4B17-9C94-E54B067C2367}" srcOrd="13" destOrd="0" presId="urn:microsoft.com/office/officeart/2005/8/layout/cycle8"/>
    <dgm:cxn modelId="{4CF922C2-1B32-4583-83FD-232BBD9A1CB2}" type="presParOf" srcId="{5F4E296A-82A5-4E62-843B-7F36FF67A083}" destId="{E2940712-CC1D-461D-B98D-952F3001286E}"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F4D573-2C45-4D7B-921F-A7A55C91E883}"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IN"/>
        </a:p>
      </dgm:t>
    </dgm:pt>
    <dgm:pt modelId="{845350EC-DC39-48FD-B78A-0D7470ACD8AA}">
      <dgm:prSet phldrT="[Text]" custT="1"/>
      <dgm:spPr/>
      <dgm:t>
        <a:bodyPr/>
        <a:lstStyle/>
        <a:p>
          <a:r>
            <a:rPr lang="en-US" sz="3200" dirty="0"/>
            <a:t>Extra personal</a:t>
          </a:r>
          <a:endParaRPr lang="en-IN" sz="3200" dirty="0"/>
        </a:p>
      </dgm:t>
    </dgm:pt>
    <dgm:pt modelId="{0F506E38-7291-4A05-9D3F-44E48A0F71B6}" type="parTrans" cxnId="{3AF8A527-AA10-4CCA-AEE0-63E1E7F5F850}">
      <dgm:prSet/>
      <dgm:spPr/>
      <dgm:t>
        <a:bodyPr/>
        <a:lstStyle/>
        <a:p>
          <a:endParaRPr lang="en-IN"/>
        </a:p>
      </dgm:t>
    </dgm:pt>
    <dgm:pt modelId="{F69E3172-F578-4E44-86F1-15175ED0E7E7}" type="sibTrans" cxnId="{3AF8A527-AA10-4CCA-AEE0-63E1E7F5F850}">
      <dgm:prSet/>
      <dgm:spPr/>
      <dgm:t>
        <a:bodyPr/>
        <a:lstStyle/>
        <a:p>
          <a:endParaRPr lang="en-IN"/>
        </a:p>
      </dgm:t>
    </dgm:pt>
    <dgm:pt modelId="{B4951A9D-3A40-43DF-9E2D-2DC9CD324A5D}">
      <dgm:prSet phldrT="[Text]" custT="1"/>
      <dgm:spPr/>
      <dgm:t>
        <a:bodyPr/>
        <a:lstStyle/>
        <a:p>
          <a:r>
            <a:rPr lang="en-US" sz="3200" dirty="0"/>
            <a:t>Intra personal</a:t>
          </a:r>
          <a:endParaRPr lang="en-IN" sz="3200" dirty="0"/>
        </a:p>
      </dgm:t>
    </dgm:pt>
    <dgm:pt modelId="{2E6E8275-E71A-45DD-A02F-9297EB009F34}" type="parTrans" cxnId="{AAF6B374-1CDB-478D-B7DE-76F57731E7F1}">
      <dgm:prSet/>
      <dgm:spPr/>
      <dgm:t>
        <a:bodyPr/>
        <a:lstStyle/>
        <a:p>
          <a:endParaRPr lang="en-IN"/>
        </a:p>
      </dgm:t>
    </dgm:pt>
    <dgm:pt modelId="{E71B3B82-3220-4D43-827A-9BF0DC9C8C5B}" type="sibTrans" cxnId="{AAF6B374-1CDB-478D-B7DE-76F57731E7F1}">
      <dgm:prSet/>
      <dgm:spPr/>
      <dgm:t>
        <a:bodyPr/>
        <a:lstStyle/>
        <a:p>
          <a:endParaRPr lang="en-IN"/>
        </a:p>
      </dgm:t>
    </dgm:pt>
    <dgm:pt modelId="{CAD5AFB9-732C-48AA-9884-6161EEBA8320}">
      <dgm:prSet phldrT="[Text]" custT="1"/>
      <dgm:spPr/>
      <dgm:t>
        <a:bodyPr/>
        <a:lstStyle/>
        <a:p>
          <a:r>
            <a:rPr lang="en-US" sz="3200" dirty="0"/>
            <a:t>Inter personal</a:t>
          </a:r>
          <a:endParaRPr lang="en-IN" sz="3200" dirty="0"/>
        </a:p>
      </dgm:t>
    </dgm:pt>
    <dgm:pt modelId="{E2C75276-90DB-4E1D-80CD-6904275537D6}" type="parTrans" cxnId="{5ABAD907-41DF-47AF-ACBB-BF2810B221FF}">
      <dgm:prSet/>
      <dgm:spPr/>
      <dgm:t>
        <a:bodyPr/>
        <a:lstStyle/>
        <a:p>
          <a:endParaRPr lang="en-IN"/>
        </a:p>
      </dgm:t>
    </dgm:pt>
    <dgm:pt modelId="{8C46F75C-40C6-4447-B228-F02E93A16F9E}" type="sibTrans" cxnId="{5ABAD907-41DF-47AF-ACBB-BF2810B221FF}">
      <dgm:prSet/>
      <dgm:spPr/>
      <dgm:t>
        <a:bodyPr/>
        <a:lstStyle/>
        <a:p>
          <a:endParaRPr lang="en-IN"/>
        </a:p>
      </dgm:t>
    </dgm:pt>
    <dgm:pt modelId="{ECC7E3CF-D0F8-4A7D-9CE4-B7DAFDFE89E9}">
      <dgm:prSet phldrT="[Text]" custT="1"/>
      <dgm:spPr/>
      <dgm:t>
        <a:bodyPr/>
        <a:lstStyle/>
        <a:p>
          <a:r>
            <a:rPr lang="en-US" sz="2800" dirty="0"/>
            <a:t>Organizational</a:t>
          </a:r>
          <a:endParaRPr lang="en-IN" sz="2800" dirty="0"/>
        </a:p>
      </dgm:t>
    </dgm:pt>
    <dgm:pt modelId="{DC3C605F-3C26-4135-B9FB-6FB505978D91}" type="parTrans" cxnId="{D4E4E036-CD76-40D6-B165-0ECA6D4BC9F3}">
      <dgm:prSet/>
      <dgm:spPr/>
      <dgm:t>
        <a:bodyPr/>
        <a:lstStyle/>
        <a:p>
          <a:endParaRPr lang="en-IN"/>
        </a:p>
      </dgm:t>
    </dgm:pt>
    <dgm:pt modelId="{318D1F94-FB11-4F25-A8E4-FB625854B682}" type="sibTrans" cxnId="{D4E4E036-CD76-40D6-B165-0ECA6D4BC9F3}">
      <dgm:prSet/>
      <dgm:spPr/>
      <dgm:t>
        <a:bodyPr/>
        <a:lstStyle/>
        <a:p>
          <a:endParaRPr lang="en-IN"/>
        </a:p>
      </dgm:t>
    </dgm:pt>
    <dgm:pt modelId="{34830741-9C55-4329-AE05-43C122DF47B7}">
      <dgm:prSet phldrT="[Text]" custT="1"/>
      <dgm:spPr/>
      <dgm:t>
        <a:bodyPr/>
        <a:lstStyle/>
        <a:p>
          <a:r>
            <a:rPr lang="en-US" sz="2400" dirty="0"/>
            <a:t>Mass Communication</a:t>
          </a:r>
          <a:endParaRPr lang="en-IN" sz="2400" dirty="0"/>
        </a:p>
      </dgm:t>
    </dgm:pt>
    <dgm:pt modelId="{50AE32FA-58F1-4508-AB7A-49320C5D526D}" type="parTrans" cxnId="{9006686B-7454-4402-BA9A-13C3B36CFAC3}">
      <dgm:prSet/>
      <dgm:spPr/>
      <dgm:t>
        <a:bodyPr/>
        <a:lstStyle/>
        <a:p>
          <a:endParaRPr lang="en-IN"/>
        </a:p>
      </dgm:t>
    </dgm:pt>
    <dgm:pt modelId="{B42F7E91-60E2-4D70-BDA0-66DC9B6778D3}" type="sibTrans" cxnId="{9006686B-7454-4402-BA9A-13C3B36CFAC3}">
      <dgm:prSet/>
      <dgm:spPr/>
      <dgm:t>
        <a:bodyPr/>
        <a:lstStyle/>
        <a:p>
          <a:endParaRPr lang="en-IN"/>
        </a:p>
      </dgm:t>
    </dgm:pt>
    <dgm:pt modelId="{662F604D-3548-425E-908F-B4948E2D1290}" type="pres">
      <dgm:prSet presAssocID="{EBF4D573-2C45-4D7B-921F-A7A55C91E883}" presName="diagram" presStyleCnt="0">
        <dgm:presLayoutVars>
          <dgm:dir/>
          <dgm:resizeHandles val="exact"/>
        </dgm:presLayoutVars>
      </dgm:prSet>
      <dgm:spPr/>
      <dgm:t>
        <a:bodyPr/>
        <a:lstStyle/>
        <a:p>
          <a:endParaRPr lang="en-US"/>
        </a:p>
      </dgm:t>
    </dgm:pt>
    <dgm:pt modelId="{D952F788-ECF7-4729-B438-580FE7D8C262}" type="pres">
      <dgm:prSet presAssocID="{845350EC-DC39-48FD-B78A-0D7470ACD8AA}" presName="node" presStyleLbl="node1" presStyleIdx="0" presStyleCnt="5">
        <dgm:presLayoutVars>
          <dgm:bulletEnabled val="1"/>
        </dgm:presLayoutVars>
      </dgm:prSet>
      <dgm:spPr/>
      <dgm:t>
        <a:bodyPr/>
        <a:lstStyle/>
        <a:p>
          <a:endParaRPr lang="en-US"/>
        </a:p>
      </dgm:t>
    </dgm:pt>
    <dgm:pt modelId="{78DE7F17-4670-43FF-B5E5-DACD9E84F829}" type="pres">
      <dgm:prSet presAssocID="{F69E3172-F578-4E44-86F1-15175ED0E7E7}" presName="sibTrans" presStyleCnt="0"/>
      <dgm:spPr/>
    </dgm:pt>
    <dgm:pt modelId="{2695C8F6-FB91-488B-B1BC-7FC7C69AF699}" type="pres">
      <dgm:prSet presAssocID="{B4951A9D-3A40-43DF-9E2D-2DC9CD324A5D}" presName="node" presStyleLbl="node1" presStyleIdx="1" presStyleCnt="5">
        <dgm:presLayoutVars>
          <dgm:bulletEnabled val="1"/>
        </dgm:presLayoutVars>
      </dgm:prSet>
      <dgm:spPr/>
      <dgm:t>
        <a:bodyPr/>
        <a:lstStyle/>
        <a:p>
          <a:endParaRPr lang="en-US"/>
        </a:p>
      </dgm:t>
    </dgm:pt>
    <dgm:pt modelId="{548F5BF2-141B-4E46-B3A0-E75F9C01C5A0}" type="pres">
      <dgm:prSet presAssocID="{E71B3B82-3220-4D43-827A-9BF0DC9C8C5B}" presName="sibTrans" presStyleCnt="0"/>
      <dgm:spPr/>
    </dgm:pt>
    <dgm:pt modelId="{223E9B82-D551-4D8A-AD01-E942E6CA0ABF}" type="pres">
      <dgm:prSet presAssocID="{CAD5AFB9-732C-48AA-9884-6161EEBA8320}" presName="node" presStyleLbl="node1" presStyleIdx="2" presStyleCnt="5">
        <dgm:presLayoutVars>
          <dgm:bulletEnabled val="1"/>
        </dgm:presLayoutVars>
      </dgm:prSet>
      <dgm:spPr/>
      <dgm:t>
        <a:bodyPr/>
        <a:lstStyle/>
        <a:p>
          <a:endParaRPr lang="en-US"/>
        </a:p>
      </dgm:t>
    </dgm:pt>
    <dgm:pt modelId="{5A7EA79D-BA08-4E73-99BE-9A9051399E03}" type="pres">
      <dgm:prSet presAssocID="{8C46F75C-40C6-4447-B228-F02E93A16F9E}" presName="sibTrans" presStyleCnt="0"/>
      <dgm:spPr/>
    </dgm:pt>
    <dgm:pt modelId="{4F24E183-9C05-48BD-85CC-3B169955F75A}" type="pres">
      <dgm:prSet presAssocID="{ECC7E3CF-D0F8-4A7D-9CE4-B7DAFDFE89E9}" presName="node" presStyleLbl="node1" presStyleIdx="3" presStyleCnt="5">
        <dgm:presLayoutVars>
          <dgm:bulletEnabled val="1"/>
        </dgm:presLayoutVars>
      </dgm:prSet>
      <dgm:spPr/>
      <dgm:t>
        <a:bodyPr/>
        <a:lstStyle/>
        <a:p>
          <a:endParaRPr lang="en-US"/>
        </a:p>
      </dgm:t>
    </dgm:pt>
    <dgm:pt modelId="{F0716542-0FCF-4E4A-856D-83B1C1890450}" type="pres">
      <dgm:prSet presAssocID="{318D1F94-FB11-4F25-A8E4-FB625854B682}" presName="sibTrans" presStyleCnt="0"/>
      <dgm:spPr/>
    </dgm:pt>
    <dgm:pt modelId="{325908CC-4D0F-4D28-A2BD-A39405DAC698}" type="pres">
      <dgm:prSet presAssocID="{34830741-9C55-4329-AE05-43C122DF47B7}" presName="node" presStyleLbl="node1" presStyleIdx="4" presStyleCnt="5">
        <dgm:presLayoutVars>
          <dgm:bulletEnabled val="1"/>
        </dgm:presLayoutVars>
      </dgm:prSet>
      <dgm:spPr/>
      <dgm:t>
        <a:bodyPr/>
        <a:lstStyle/>
        <a:p>
          <a:endParaRPr lang="en-US"/>
        </a:p>
      </dgm:t>
    </dgm:pt>
  </dgm:ptLst>
  <dgm:cxnLst>
    <dgm:cxn modelId="{5ABAD907-41DF-47AF-ACBB-BF2810B221FF}" srcId="{EBF4D573-2C45-4D7B-921F-A7A55C91E883}" destId="{CAD5AFB9-732C-48AA-9884-6161EEBA8320}" srcOrd="2" destOrd="0" parTransId="{E2C75276-90DB-4E1D-80CD-6904275537D6}" sibTransId="{8C46F75C-40C6-4447-B228-F02E93A16F9E}"/>
    <dgm:cxn modelId="{702CDC28-A910-4BE6-95F3-1CB4F7E89CB5}" type="presOf" srcId="{ECC7E3CF-D0F8-4A7D-9CE4-B7DAFDFE89E9}" destId="{4F24E183-9C05-48BD-85CC-3B169955F75A}" srcOrd="0" destOrd="0" presId="urn:microsoft.com/office/officeart/2005/8/layout/default#1"/>
    <dgm:cxn modelId="{9D3A3BDA-9495-41D3-B127-E8F4390F645F}" type="presOf" srcId="{B4951A9D-3A40-43DF-9E2D-2DC9CD324A5D}" destId="{2695C8F6-FB91-488B-B1BC-7FC7C69AF699}" srcOrd="0" destOrd="0" presId="urn:microsoft.com/office/officeart/2005/8/layout/default#1"/>
    <dgm:cxn modelId="{AAF6B374-1CDB-478D-B7DE-76F57731E7F1}" srcId="{EBF4D573-2C45-4D7B-921F-A7A55C91E883}" destId="{B4951A9D-3A40-43DF-9E2D-2DC9CD324A5D}" srcOrd="1" destOrd="0" parTransId="{2E6E8275-E71A-45DD-A02F-9297EB009F34}" sibTransId="{E71B3B82-3220-4D43-827A-9BF0DC9C8C5B}"/>
    <dgm:cxn modelId="{3AF8A527-AA10-4CCA-AEE0-63E1E7F5F850}" srcId="{EBF4D573-2C45-4D7B-921F-A7A55C91E883}" destId="{845350EC-DC39-48FD-B78A-0D7470ACD8AA}" srcOrd="0" destOrd="0" parTransId="{0F506E38-7291-4A05-9D3F-44E48A0F71B6}" sibTransId="{F69E3172-F578-4E44-86F1-15175ED0E7E7}"/>
    <dgm:cxn modelId="{375F63B4-8EE5-468F-B43E-BF12619B6460}" type="presOf" srcId="{845350EC-DC39-48FD-B78A-0D7470ACD8AA}" destId="{D952F788-ECF7-4729-B438-580FE7D8C262}" srcOrd="0" destOrd="0" presId="urn:microsoft.com/office/officeart/2005/8/layout/default#1"/>
    <dgm:cxn modelId="{9006686B-7454-4402-BA9A-13C3B36CFAC3}" srcId="{EBF4D573-2C45-4D7B-921F-A7A55C91E883}" destId="{34830741-9C55-4329-AE05-43C122DF47B7}" srcOrd="4" destOrd="0" parTransId="{50AE32FA-58F1-4508-AB7A-49320C5D526D}" sibTransId="{B42F7E91-60E2-4D70-BDA0-66DC9B6778D3}"/>
    <dgm:cxn modelId="{D4E4E036-CD76-40D6-B165-0ECA6D4BC9F3}" srcId="{EBF4D573-2C45-4D7B-921F-A7A55C91E883}" destId="{ECC7E3CF-D0F8-4A7D-9CE4-B7DAFDFE89E9}" srcOrd="3" destOrd="0" parTransId="{DC3C605F-3C26-4135-B9FB-6FB505978D91}" sibTransId="{318D1F94-FB11-4F25-A8E4-FB625854B682}"/>
    <dgm:cxn modelId="{9CA4D669-4468-4D04-A68A-C0E660C596DE}" type="presOf" srcId="{EBF4D573-2C45-4D7B-921F-A7A55C91E883}" destId="{662F604D-3548-425E-908F-B4948E2D1290}" srcOrd="0" destOrd="0" presId="urn:microsoft.com/office/officeart/2005/8/layout/default#1"/>
    <dgm:cxn modelId="{AACCB137-C2F0-4765-AB17-89F81DCFD4AA}" type="presOf" srcId="{CAD5AFB9-732C-48AA-9884-6161EEBA8320}" destId="{223E9B82-D551-4D8A-AD01-E942E6CA0ABF}" srcOrd="0" destOrd="0" presId="urn:microsoft.com/office/officeart/2005/8/layout/default#1"/>
    <dgm:cxn modelId="{2D3C33CE-6B75-4B0A-908E-F830EC12BF91}" type="presOf" srcId="{34830741-9C55-4329-AE05-43C122DF47B7}" destId="{325908CC-4D0F-4D28-A2BD-A39405DAC698}" srcOrd="0" destOrd="0" presId="urn:microsoft.com/office/officeart/2005/8/layout/default#1"/>
    <dgm:cxn modelId="{0A9A8D1F-010C-4419-A536-9B9277ECAD90}" type="presParOf" srcId="{662F604D-3548-425E-908F-B4948E2D1290}" destId="{D952F788-ECF7-4729-B438-580FE7D8C262}" srcOrd="0" destOrd="0" presId="urn:microsoft.com/office/officeart/2005/8/layout/default#1"/>
    <dgm:cxn modelId="{9A9459AC-6F2D-473F-B85B-A5EAEB149464}" type="presParOf" srcId="{662F604D-3548-425E-908F-B4948E2D1290}" destId="{78DE7F17-4670-43FF-B5E5-DACD9E84F829}" srcOrd="1" destOrd="0" presId="urn:microsoft.com/office/officeart/2005/8/layout/default#1"/>
    <dgm:cxn modelId="{4D10597F-AB10-4F36-B6E8-3F97252803B2}" type="presParOf" srcId="{662F604D-3548-425E-908F-B4948E2D1290}" destId="{2695C8F6-FB91-488B-B1BC-7FC7C69AF699}" srcOrd="2" destOrd="0" presId="urn:microsoft.com/office/officeart/2005/8/layout/default#1"/>
    <dgm:cxn modelId="{B5CB6F29-5302-4E80-8C9E-A59ECE71665F}" type="presParOf" srcId="{662F604D-3548-425E-908F-B4948E2D1290}" destId="{548F5BF2-141B-4E46-B3A0-E75F9C01C5A0}" srcOrd="3" destOrd="0" presId="urn:microsoft.com/office/officeart/2005/8/layout/default#1"/>
    <dgm:cxn modelId="{E5C95348-1AE0-40D5-830C-8C054BE730CD}" type="presParOf" srcId="{662F604D-3548-425E-908F-B4948E2D1290}" destId="{223E9B82-D551-4D8A-AD01-E942E6CA0ABF}" srcOrd="4" destOrd="0" presId="urn:microsoft.com/office/officeart/2005/8/layout/default#1"/>
    <dgm:cxn modelId="{3768E89C-9AFC-4B8C-9E47-4BDAECED420F}" type="presParOf" srcId="{662F604D-3548-425E-908F-B4948E2D1290}" destId="{5A7EA79D-BA08-4E73-99BE-9A9051399E03}" srcOrd="5" destOrd="0" presId="urn:microsoft.com/office/officeart/2005/8/layout/default#1"/>
    <dgm:cxn modelId="{0FDCB958-8EC4-4856-9B13-388180FF3D18}" type="presParOf" srcId="{662F604D-3548-425E-908F-B4948E2D1290}" destId="{4F24E183-9C05-48BD-85CC-3B169955F75A}" srcOrd="6" destOrd="0" presId="urn:microsoft.com/office/officeart/2005/8/layout/default#1"/>
    <dgm:cxn modelId="{8CCB508D-A4EE-47D5-ABAA-41803BFE5DCD}" type="presParOf" srcId="{662F604D-3548-425E-908F-B4948E2D1290}" destId="{F0716542-0FCF-4E4A-856D-83B1C1890450}" srcOrd="7" destOrd="0" presId="urn:microsoft.com/office/officeart/2005/8/layout/default#1"/>
    <dgm:cxn modelId="{654D0A51-612B-47AF-9E6B-CA8460340333}" type="presParOf" srcId="{662F604D-3548-425E-908F-B4948E2D1290}" destId="{325908CC-4D0F-4D28-A2BD-A39405DAC698}" srcOrd="8"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6CE9C5-38D0-437E-8D9A-7368E9BA605F}" type="doc">
      <dgm:prSet loTypeId="urn:microsoft.com/office/officeart/2005/8/layout/pyramid2" loCatId="list" qsTypeId="urn:microsoft.com/office/officeart/2005/8/quickstyle/simple1" qsCatId="simple" csTypeId="urn:microsoft.com/office/officeart/2005/8/colors/accent1_2" csCatId="accent1" phldr="1"/>
      <dgm:spPr/>
    </dgm:pt>
    <dgm:pt modelId="{2E157479-27FE-4893-A752-769E76C62C54}">
      <dgm:prSet phldrT="[Text]"/>
      <dgm:spPr/>
      <dgm:t>
        <a:bodyPr/>
        <a:lstStyle/>
        <a:p>
          <a:r>
            <a:rPr lang="en-US" b="1" dirty="0" smtClean="0">
              <a:solidFill>
                <a:schemeClr val="accent1"/>
              </a:solidFill>
            </a:rPr>
            <a:t>C</a:t>
          </a:r>
          <a:r>
            <a:rPr lang="en-US" dirty="0" smtClean="0"/>
            <a:t>larity of Ideas</a:t>
          </a:r>
          <a:endParaRPr lang="en-US" dirty="0"/>
        </a:p>
      </dgm:t>
    </dgm:pt>
    <dgm:pt modelId="{8ECA6610-2DB0-473B-84A7-1922B30FE7C2}" type="parTrans" cxnId="{932C5469-17E2-4979-96DF-232FFF4BA77F}">
      <dgm:prSet/>
      <dgm:spPr/>
    </dgm:pt>
    <dgm:pt modelId="{A7452683-BE73-44A8-926D-0AA6D39AB1F0}" type="sibTrans" cxnId="{932C5469-17E2-4979-96DF-232FFF4BA77F}">
      <dgm:prSet/>
      <dgm:spPr/>
    </dgm:pt>
    <dgm:pt modelId="{0EA198B8-C9B9-47F9-85A6-053A5EA8FEDE}">
      <dgm:prSet phldrT="[Text]"/>
      <dgm:spPr/>
      <dgm:t>
        <a:bodyPr/>
        <a:lstStyle/>
        <a:p>
          <a:r>
            <a:rPr lang="en-US" b="1" dirty="0" smtClean="0">
              <a:solidFill>
                <a:schemeClr val="accent1"/>
              </a:solidFill>
            </a:rPr>
            <a:t>A</a:t>
          </a:r>
          <a:r>
            <a:rPr lang="en-US" dirty="0" smtClean="0"/>
            <a:t>bility to understand Emotions (Empathy)</a:t>
          </a:r>
          <a:endParaRPr lang="en-US" dirty="0"/>
        </a:p>
      </dgm:t>
    </dgm:pt>
    <dgm:pt modelId="{5E84B9FC-66B0-49EE-9415-092C49CC7EFA}" type="parTrans" cxnId="{049BA19B-46DF-4085-9ECE-02EE7625E757}">
      <dgm:prSet/>
      <dgm:spPr/>
    </dgm:pt>
    <dgm:pt modelId="{F9C85161-10CC-466C-A1E4-EDCC5D017FBE}" type="sibTrans" cxnId="{049BA19B-46DF-4085-9ECE-02EE7625E757}">
      <dgm:prSet/>
      <dgm:spPr/>
    </dgm:pt>
    <dgm:pt modelId="{BBC121EB-7A36-4CAE-9E00-B2BA225758B5}">
      <dgm:prSet phldrT="[Text]"/>
      <dgm:spPr/>
      <dgm:t>
        <a:bodyPr/>
        <a:lstStyle/>
        <a:p>
          <a:r>
            <a:rPr lang="en-US" b="1" dirty="0" smtClean="0">
              <a:solidFill>
                <a:schemeClr val="accent1"/>
              </a:solidFill>
            </a:rPr>
            <a:t>T</a:t>
          </a:r>
          <a:r>
            <a:rPr lang="en-US" dirty="0" smtClean="0"/>
            <a:t>wo-way Communication</a:t>
          </a:r>
          <a:endParaRPr lang="en-US" dirty="0"/>
        </a:p>
      </dgm:t>
    </dgm:pt>
    <dgm:pt modelId="{81A1B52A-CF0D-4368-935D-88C5D176D57E}" type="parTrans" cxnId="{80831342-0636-45F2-83EB-E44472707675}">
      <dgm:prSet/>
      <dgm:spPr/>
    </dgm:pt>
    <dgm:pt modelId="{B7763E00-A5BD-4228-9E6B-63FC9551CFC0}" type="sibTrans" cxnId="{80831342-0636-45F2-83EB-E44472707675}">
      <dgm:prSet/>
      <dgm:spPr/>
    </dgm:pt>
    <dgm:pt modelId="{8975EA9B-2343-4FC7-8993-EA035A92C528}" type="pres">
      <dgm:prSet presAssocID="{8D6CE9C5-38D0-437E-8D9A-7368E9BA605F}" presName="compositeShape" presStyleCnt="0">
        <dgm:presLayoutVars>
          <dgm:dir/>
          <dgm:resizeHandles/>
        </dgm:presLayoutVars>
      </dgm:prSet>
      <dgm:spPr/>
    </dgm:pt>
    <dgm:pt modelId="{216B8671-4519-4544-AEEE-6ACAF81052EA}" type="pres">
      <dgm:prSet presAssocID="{8D6CE9C5-38D0-437E-8D9A-7368E9BA605F}" presName="pyramid" presStyleLbl="node1" presStyleIdx="0" presStyleCnt="1"/>
      <dgm:spPr/>
    </dgm:pt>
    <dgm:pt modelId="{5BB0C5F0-9840-4A13-9F00-CBE63EA226D7}" type="pres">
      <dgm:prSet presAssocID="{8D6CE9C5-38D0-437E-8D9A-7368E9BA605F}" presName="theList" presStyleCnt="0"/>
      <dgm:spPr/>
    </dgm:pt>
    <dgm:pt modelId="{70CCDC76-6C63-4B92-B646-A6B770E2F2DF}" type="pres">
      <dgm:prSet presAssocID="{2E157479-27FE-4893-A752-769E76C62C54}" presName="aNode" presStyleLbl="fgAcc1" presStyleIdx="0" presStyleCnt="3">
        <dgm:presLayoutVars>
          <dgm:bulletEnabled val="1"/>
        </dgm:presLayoutVars>
      </dgm:prSet>
      <dgm:spPr/>
      <dgm:t>
        <a:bodyPr/>
        <a:lstStyle/>
        <a:p>
          <a:endParaRPr lang="en-US"/>
        </a:p>
      </dgm:t>
    </dgm:pt>
    <dgm:pt modelId="{BC58602D-64B8-4581-B7A0-09A988D2F927}" type="pres">
      <dgm:prSet presAssocID="{2E157479-27FE-4893-A752-769E76C62C54}" presName="aSpace" presStyleCnt="0"/>
      <dgm:spPr/>
    </dgm:pt>
    <dgm:pt modelId="{0DB354FC-35F7-42AF-B5E4-64D8986E0EC4}" type="pres">
      <dgm:prSet presAssocID="{0EA198B8-C9B9-47F9-85A6-053A5EA8FEDE}" presName="aNode" presStyleLbl="fgAcc1" presStyleIdx="1" presStyleCnt="3">
        <dgm:presLayoutVars>
          <dgm:bulletEnabled val="1"/>
        </dgm:presLayoutVars>
      </dgm:prSet>
      <dgm:spPr/>
      <dgm:t>
        <a:bodyPr/>
        <a:lstStyle/>
        <a:p>
          <a:endParaRPr lang="en-US"/>
        </a:p>
      </dgm:t>
    </dgm:pt>
    <dgm:pt modelId="{1E4E87B5-78BD-4101-96BC-CC14C819CF54}" type="pres">
      <dgm:prSet presAssocID="{0EA198B8-C9B9-47F9-85A6-053A5EA8FEDE}" presName="aSpace" presStyleCnt="0"/>
      <dgm:spPr/>
    </dgm:pt>
    <dgm:pt modelId="{C3C732DE-3693-43BB-B9AD-0329B7A5A553}" type="pres">
      <dgm:prSet presAssocID="{BBC121EB-7A36-4CAE-9E00-B2BA225758B5}" presName="aNode" presStyleLbl="fgAcc1" presStyleIdx="2" presStyleCnt="3">
        <dgm:presLayoutVars>
          <dgm:bulletEnabled val="1"/>
        </dgm:presLayoutVars>
      </dgm:prSet>
      <dgm:spPr/>
      <dgm:t>
        <a:bodyPr/>
        <a:lstStyle/>
        <a:p>
          <a:endParaRPr lang="en-US"/>
        </a:p>
      </dgm:t>
    </dgm:pt>
    <dgm:pt modelId="{EA38F834-0F35-4E5E-8167-85D90AE14CAF}" type="pres">
      <dgm:prSet presAssocID="{BBC121EB-7A36-4CAE-9E00-B2BA225758B5}" presName="aSpace" presStyleCnt="0"/>
      <dgm:spPr/>
    </dgm:pt>
  </dgm:ptLst>
  <dgm:cxnLst>
    <dgm:cxn modelId="{D161518D-5BCE-4B02-A10F-01090F87C9DF}" type="presOf" srcId="{BBC121EB-7A36-4CAE-9E00-B2BA225758B5}" destId="{C3C732DE-3693-43BB-B9AD-0329B7A5A553}" srcOrd="0" destOrd="0" presId="urn:microsoft.com/office/officeart/2005/8/layout/pyramid2"/>
    <dgm:cxn modelId="{049BA19B-46DF-4085-9ECE-02EE7625E757}" srcId="{8D6CE9C5-38D0-437E-8D9A-7368E9BA605F}" destId="{0EA198B8-C9B9-47F9-85A6-053A5EA8FEDE}" srcOrd="1" destOrd="0" parTransId="{5E84B9FC-66B0-49EE-9415-092C49CC7EFA}" sibTransId="{F9C85161-10CC-466C-A1E4-EDCC5D017FBE}"/>
    <dgm:cxn modelId="{2066CA7E-97E3-438A-B1C2-E917BAC65C23}" type="presOf" srcId="{2E157479-27FE-4893-A752-769E76C62C54}" destId="{70CCDC76-6C63-4B92-B646-A6B770E2F2DF}" srcOrd="0" destOrd="0" presId="urn:microsoft.com/office/officeart/2005/8/layout/pyramid2"/>
    <dgm:cxn modelId="{932C5469-17E2-4979-96DF-232FFF4BA77F}" srcId="{8D6CE9C5-38D0-437E-8D9A-7368E9BA605F}" destId="{2E157479-27FE-4893-A752-769E76C62C54}" srcOrd="0" destOrd="0" parTransId="{8ECA6610-2DB0-473B-84A7-1922B30FE7C2}" sibTransId="{A7452683-BE73-44A8-926D-0AA6D39AB1F0}"/>
    <dgm:cxn modelId="{58FBBBB0-4558-4EC1-B5BE-044A5C0B27CE}" type="presOf" srcId="{0EA198B8-C9B9-47F9-85A6-053A5EA8FEDE}" destId="{0DB354FC-35F7-42AF-B5E4-64D8986E0EC4}" srcOrd="0" destOrd="0" presId="urn:microsoft.com/office/officeart/2005/8/layout/pyramid2"/>
    <dgm:cxn modelId="{80831342-0636-45F2-83EB-E44472707675}" srcId="{8D6CE9C5-38D0-437E-8D9A-7368E9BA605F}" destId="{BBC121EB-7A36-4CAE-9E00-B2BA225758B5}" srcOrd="2" destOrd="0" parTransId="{81A1B52A-CF0D-4368-935D-88C5D176D57E}" sibTransId="{B7763E00-A5BD-4228-9E6B-63FC9551CFC0}"/>
    <dgm:cxn modelId="{CBB69F0E-B441-4818-B796-4577AE290BA8}" type="presOf" srcId="{8D6CE9C5-38D0-437E-8D9A-7368E9BA605F}" destId="{8975EA9B-2343-4FC7-8993-EA035A92C528}" srcOrd="0" destOrd="0" presId="urn:microsoft.com/office/officeart/2005/8/layout/pyramid2"/>
    <dgm:cxn modelId="{8CD2B9EB-B6ED-4BA6-8E30-FFAE7228C2C5}" type="presParOf" srcId="{8975EA9B-2343-4FC7-8993-EA035A92C528}" destId="{216B8671-4519-4544-AEEE-6ACAF81052EA}" srcOrd="0" destOrd="0" presId="urn:microsoft.com/office/officeart/2005/8/layout/pyramid2"/>
    <dgm:cxn modelId="{0878D04F-2C91-4656-8D08-A02D4A418237}" type="presParOf" srcId="{8975EA9B-2343-4FC7-8993-EA035A92C528}" destId="{5BB0C5F0-9840-4A13-9F00-CBE63EA226D7}" srcOrd="1" destOrd="0" presId="urn:microsoft.com/office/officeart/2005/8/layout/pyramid2"/>
    <dgm:cxn modelId="{1815DC1E-A0C3-4102-A91B-5F9140BF3ED9}" type="presParOf" srcId="{5BB0C5F0-9840-4A13-9F00-CBE63EA226D7}" destId="{70CCDC76-6C63-4B92-B646-A6B770E2F2DF}" srcOrd="0" destOrd="0" presId="urn:microsoft.com/office/officeart/2005/8/layout/pyramid2"/>
    <dgm:cxn modelId="{A9FC8FA5-4FE2-468C-B745-1D998EDA3A9E}" type="presParOf" srcId="{5BB0C5F0-9840-4A13-9F00-CBE63EA226D7}" destId="{BC58602D-64B8-4581-B7A0-09A988D2F927}" srcOrd="1" destOrd="0" presId="urn:microsoft.com/office/officeart/2005/8/layout/pyramid2"/>
    <dgm:cxn modelId="{189C04FF-E8FB-4FAD-810B-F099E9FC312B}" type="presParOf" srcId="{5BB0C5F0-9840-4A13-9F00-CBE63EA226D7}" destId="{0DB354FC-35F7-42AF-B5E4-64D8986E0EC4}" srcOrd="2" destOrd="0" presId="urn:microsoft.com/office/officeart/2005/8/layout/pyramid2"/>
    <dgm:cxn modelId="{26D79471-486F-4153-9279-695BB7C29976}" type="presParOf" srcId="{5BB0C5F0-9840-4A13-9F00-CBE63EA226D7}" destId="{1E4E87B5-78BD-4101-96BC-CC14C819CF54}" srcOrd="3" destOrd="0" presId="urn:microsoft.com/office/officeart/2005/8/layout/pyramid2"/>
    <dgm:cxn modelId="{A6C7EE77-BE95-419D-A054-6E03D03DC30F}" type="presParOf" srcId="{5BB0C5F0-9840-4A13-9F00-CBE63EA226D7}" destId="{C3C732DE-3693-43BB-B9AD-0329B7A5A553}" srcOrd="4" destOrd="0" presId="urn:microsoft.com/office/officeart/2005/8/layout/pyramid2"/>
    <dgm:cxn modelId="{A564AC57-267D-44F0-904D-82E72B5A6048}" type="presParOf" srcId="{5BB0C5F0-9840-4A13-9F00-CBE63EA226D7}" destId="{EA38F834-0F35-4E5E-8167-85D90AE14CAF}" srcOrd="5" destOrd="0" presId="urn:microsoft.com/office/officeart/2005/8/layout/pyramid2"/>
  </dgm:cxnLst>
  <dgm:bg/>
  <dgm:whole/>
</dgm:dataModel>
</file>

<file path=ppt/diagrams/data5.xml><?xml version="1.0" encoding="utf-8"?>
<dgm:dataModel xmlns:dgm="http://schemas.openxmlformats.org/drawingml/2006/diagram" xmlns:a="http://schemas.openxmlformats.org/drawingml/2006/main">
  <dgm:ptLst>
    <dgm:pt modelId="{91CC93A6-9E36-4E7F-8AA2-408DC35E7E99}" type="doc">
      <dgm:prSet loTypeId="urn:microsoft.com/office/officeart/2005/8/layout/pyramid2" loCatId="list" qsTypeId="urn:microsoft.com/office/officeart/2005/8/quickstyle/simple1" qsCatId="simple" csTypeId="urn:microsoft.com/office/officeart/2005/8/colors/accent1_2" csCatId="accent1" phldr="1"/>
      <dgm:spPr/>
    </dgm:pt>
    <dgm:pt modelId="{98A5E7DF-7074-4DEE-B892-3800998F9293}">
      <dgm:prSet phldrT="[Text]"/>
      <dgm:spPr/>
      <dgm:t>
        <a:bodyPr/>
        <a:lstStyle/>
        <a:p>
          <a:r>
            <a:rPr lang="en-US" b="1" dirty="0" smtClean="0">
              <a:solidFill>
                <a:schemeClr val="accent1"/>
              </a:solidFill>
            </a:rPr>
            <a:t>P</a:t>
          </a:r>
          <a:r>
            <a:rPr lang="en-US" dirty="0" smtClean="0"/>
            <a:t>urpose of Communication</a:t>
          </a:r>
          <a:endParaRPr lang="en-US" dirty="0"/>
        </a:p>
      </dgm:t>
    </dgm:pt>
    <dgm:pt modelId="{1F9EEF71-A603-4609-8C59-BE955733F157}" type="parTrans" cxnId="{642AF728-08F6-4633-9671-3C26FC9286C5}">
      <dgm:prSet/>
      <dgm:spPr/>
    </dgm:pt>
    <dgm:pt modelId="{41160ECD-C818-434E-B897-0CB8422C8016}" type="sibTrans" cxnId="{642AF728-08F6-4633-9671-3C26FC9286C5}">
      <dgm:prSet/>
      <dgm:spPr/>
    </dgm:pt>
    <dgm:pt modelId="{EC2DEA7F-F58D-47AE-901D-4F52381F5C57}">
      <dgm:prSet phldrT="[Text]"/>
      <dgm:spPr/>
      <dgm:t>
        <a:bodyPr/>
        <a:lstStyle/>
        <a:p>
          <a:r>
            <a:rPr lang="en-US" b="1" dirty="0" smtClean="0">
              <a:solidFill>
                <a:schemeClr val="accent1"/>
              </a:solidFill>
            </a:rPr>
            <a:t>A</a:t>
          </a:r>
          <a:r>
            <a:rPr lang="en-US" dirty="0" smtClean="0"/>
            <a:t>ppropriate Language</a:t>
          </a:r>
          <a:endParaRPr lang="en-US" dirty="0"/>
        </a:p>
      </dgm:t>
    </dgm:pt>
    <dgm:pt modelId="{5705A6CB-337F-4DB5-B691-E11CFDDA85E0}" type="parTrans" cxnId="{AFCB521A-B70E-485A-848B-F0E8F9249AF9}">
      <dgm:prSet/>
      <dgm:spPr/>
    </dgm:pt>
    <dgm:pt modelId="{922D997A-BCA3-4C29-9CA7-0B3673974AFD}" type="sibTrans" cxnId="{AFCB521A-B70E-485A-848B-F0E8F9249AF9}">
      <dgm:prSet/>
      <dgm:spPr/>
    </dgm:pt>
    <dgm:pt modelId="{F9CC8B91-3886-42EF-89C2-388062EDBBBA}">
      <dgm:prSet phldrT="[Text]"/>
      <dgm:spPr/>
      <dgm:t>
        <a:bodyPr/>
        <a:lstStyle/>
        <a:p>
          <a:r>
            <a:rPr lang="en-US" b="1" dirty="0" smtClean="0">
              <a:solidFill>
                <a:schemeClr val="accent1"/>
              </a:solidFill>
            </a:rPr>
            <a:t>W</a:t>
          </a:r>
          <a:r>
            <a:rPr lang="en-US" dirty="0" smtClean="0"/>
            <a:t>ords with Action</a:t>
          </a:r>
          <a:endParaRPr lang="en-US" dirty="0"/>
        </a:p>
      </dgm:t>
    </dgm:pt>
    <dgm:pt modelId="{A8D196CF-3324-40B7-BD05-001D60D24D6F}" type="parTrans" cxnId="{21D078EB-B728-4475-B34D-2269EBE054B4}">
      <dgm:prSet/>
      <dgm:spPr/>
    </dgm:pt>
    <dgm:pt modelId="{68022478-986A-4B6F-B8D0-529EE7E96ED5}" type="sibTrans" cxnId="{21D078EB-B728-4475-B34D-2269EBE054B4}">
      <dgm:prSet/>
      <dgm:spPr/>
    </dgm:pt>
    <dgm:pt modelId="{D6A95C62-8552-476B-B66D-FFD823713309}" type="pres">
      <dgm:prSet presAssocID="{91CC93A6-9E36-4E7F-8AA2-408DC35E7E99}" presName="compositeShape" presStyleCnt="0">
        <dgm:presLayoutVars>
          <dgm:dir/>
          <dgm:resizeHandles/>
        </dgm:presLayoutVars>
      </dgm:prSet>
      <dgm:spPr/>
    </dgm:pt>
    <dgm:pt modelId="{05B13792-A7EC-46C4-B087-31F8E231F673}" type="pres">
      <dgm:prSet presAssocID="{91CC93A6-9E36-4E7F-8AA2-408DC35E7E99}" presName="pyramid" presStyleLbl="node1" presStyleIdx="0" presStyleCnt="1"/>
      <dgm:spPr/>
    </dgm:pt>
    <dgm:pt modelId="{0F7FFFF2-6FB1-43AD-A789-6ABA6F61361F}" type="pres">
      <dgm:prSet presAssocID="{91CC93A6-9E36-4E7F-8AA2-408DC35E7E99}" presName="theList" presStyleCnt="0"/>
      <dgm:spPr/>
    </dgm:pt>
    <dgm:pt modelId="{A23B9091-B93C-488D-8083-9FE679F117C0}" type="pres">
      <dgm:prSet presAssocID="{98A5E7DF-7074-4DEE-B892-3800998F9293}" presName="aNode" presStyleLbl="fgAcc1" presStyleIdx="0" presStyleCnt="3">
        <dgm:presLayoutVars>
          <dgm:bulletEnabled val="1"/>
        </dgm:presLayoutVars>
      </dgm:prSet>
      <dgm:spPr/>
      <dgm:t>
        <a:bodyPr/>
        <a:lstStyle/>
        <a:p>
          <a:endParaRPr lang="en-US"/>
        </a:p>
      </dgm:t>
    </dgm:pt>
    <dgm:pt modelId="{6974A312-27B1-439E-BB8E-7C82DC867933}" type="pres">
      <dgm:prSet presAssocID="{98A5E7DF-7074-4DEE-B892-3800998F9293}" presName="aSpace" presStyleCnt="0"/>
      <dgm:spPr/>
    </dgm:pt>
    <dgm:pt modelId="{D18E131B-DE7D-4899-8F76-56BFC69F9F3D}" type="pres">
      <dgm:prSet presAssocID="{EC2DEA7F-F58D-47AE-901D-4F52381F5C57}" presName="aNode" presStyleLbl="fgAcc1" presStyleIdx="1" presStyleCnt="3">
        <dgm:presLayoutVars>
          <dgm:bulletEnabled val="1"/>
        </dgm:presLayoutVars>
      </dgm:prSet>
      <dgm:spPr/>
      <dgm:t>
        <a:bodyPr/>
        <a:lstStyle/>
        <a:p>
          <a:endParaRPr lang="en-US"/>
        </a:p>
      </dgm:t>
    </dgm:pt>
    <dgm:pt modelId="{F9A02776-BE80-4EE9-BE61-361479313D44}" type="pres">
      <dgm:prSet presAssocID="{EC2DEA7F-F58D-47AE-901D-4F52381F5C57}" presName="aSpace" presStyleCnt="0"/>
      <dgm:spPr/>
    </dgm:pt>
    <dgm:pt modelId="{C8D6024D-9216-46C2-8E5B-50B2E8D8BCAD}" type="pres">
      <dgm:prSet presAssocID="{F9CC8B91-3886-42EF-89C2-388062EDBBBA}" presName="aNode" presStyleLbl="fgAcc1" presStyleIdx="2" presStyleCnt="3">
        <dgm:presLayoutVars>
          <dgm:bulletEnabled val="1"/>
        </dgm:presLayoutVars>
      </dgm:prSet>
      <dgm:spPr/>
      <dgm:t>
        <a:bodyPr/>
        <a:lstStyle/>
        <a:p>
          <a:endParaRPr lang="en-US"/>
        </a:p>
      </dgm:t>
    </dgm:pt>
    <dgm:pt modelId="{BEC2F92E-D3FB-4482-B5F0-D2175D7464D7}" type="pres">
      <dgm:prSet presAssocID="{F9CC8B91-3886-42EF-89C2-388062EDBBBA}" presName="aSpace" presStyleCnt="0"/>
      <dgm:spPr/>
    </dgm:pt>
  </dgm:ptLst>
  <dgm:cxnLst>
    <dgm:cxn modelId="{21D078EB-B728-4475-B34D-2269EBE054B4}" srcId="{91CC93A6-9E36-4E7F-8AA2-408DC35E7E99}" destId="{F9CC8B91-3886-42EF-89C2-388062EDBBBA}" srcOrd="2" destOrd="0" parTransId="{A8D196CF-3324-40B7-BD05-001D60D24D6F}" sibTransId="{68022478-986A-4B6F-B8D0-529EE7E96ED5}"/>
    <dgm:cxn modelId="{F3389E26-8F68-4AEF-A7AC-B4A6EF87D220}" type="presOf" srcId="{91CC93A6-9E36-4E7F-8AA2-408DC35E7E99}" destId="{D6A95C62-8552-476B-B66D-FFD823713309}" srcOrd="0" destOrd="0" presId="urn:microsoft.com/office/officeart/2005/8/layout/pyramid2"/>
    <dgm:cxn modelId="{24F09400-BC8E-4FBC-B9A0-DB017FCC5746}" type="presOf" srcId="{98A5E7DF-7074-4DEE-B892-3800998F9293}" destId="{A23B9091-B93C-488D-8083-9FE679F117C0}" srcOrd="0" destOrd="0" presId="urn:microsoft.com/office/officeart/2005/8/layout/pyramid2"/>
    <dgm:cxn modelId="{18BFEA46-5E7F-4BE1-9D56-1906E03CAD40}" type="presOf" srcId="{EC2DEA7F-F58D-47AE-901D-4F52381F5C57}" destId="{D18E131B-DE7D-4899-8F76-56BFC69F9F3D}" srcOrd="0" destOrd="0" presId="urn:microsoft.com/office/officeart/2005/8/layout/pyramid2"/>
    <dgm:cxn modelId="{AFCB521A-B70E-485A-848B-F0E8F9249AF9}" srcId="{91CC93A6-9E36-4E7F-8AA2-408DC35E7E99}" destId="{EC2DEA7F-F58D-47AE-901D-4F52381F5C57}" srcOrd="1" destOrd="0" parTransId="{5705A6CB-337F-4DB5-B691-E11CFDDA85E0}" sibTransId="{922D997A-BCA3-4C29-9CA7-0B3673974AFD}"/>
    <dgm:cxn modelId="{642AF728-08F6-4633-9671-3C26FC9286C5}" srcId="{91CC93A6-9E36-4E7F-8AA2-408DC35E7E99}" destId="{98A5E7DF-7074-4DEE-B892-3800998F9293}" srcOrd="0" destOrd="0" parTransId="{1F9EEF71-A603-4609-8C59-BE955733F157}" sibTransId="{41160ECD-C818-434E-B897-0CB8422C8016}"/>
    <dgm:cxn modelId="{8DE93A6C-F089-471E-BECF-58F9F7493C8D}" type="presOf" srcId="{F9CC8B91-3886-42EF-89C2-388062EDBBBA}" destId="{C8D6024D-9216-46C2-8E5B-50B2E8D8BCAD}" srcOrd="0" destOrd="0" presId="urn:microsoft.com/office/officeart/2005/8/layout/pyramid2"/>
    <dgm:cxn modelId="{58CE62A2-5B50-483B-B979-9F7239CCEADB}" type="presParOf" srcId="{D6A95C62-8552-476B-B66D-FFD823713309}" destId="{05B13792-A7EC-46C4-B087-31F8E231F673}" srcOrd="0" destOrd="0" presId="urn:microsoft.com/office/officeart/2005/8/layout/pyramid2"/>
    <dgm:cxn modelId="{8FDD3E91-479A-4B06-9915-0EE7215B8393}" type="presParOf" srcId="{D6A95C62-8552-476B-B66D-FFD823713309}" destId="{0F7FFFF2-6FB1-43AD-A789-6ABA6F61361F}" srcOrd="1" destOrd="0" presId="urn:microsoft.com/office/officeart/2005/8/layout/pyramid2"/>
    <dgm:cxn modelId="{6A2D7E3C-43C7-4959-899F-3CEE9A208535}" type="presParOf" srcId="{0F7FFFF2-6FB1-43AD-A789-6ABA6F61361F}" destId="{A23B9091-B93C-488D-8083-9FE679F117C0}" srcOrd="0" destOrd="0" presId="urn:microsoft.com/office/officeart/2005/8/layout/pyramid2"/>
    <dgm:cxn modelId="{8365C770-F684-4770-8A6B-5FDEA21E6553}" type="presParOf" srcId="{0F7FFFF2-6FB1-43AD-A789-6ABA6F61361F}" destId="{6974A312-27B1-439E-BB8E-7C82DC867933}" srcOrd="1" destOrd="0" presId="urn:microsoft.com/office/officeart/2005/8/layout/pyramid2"/>
    <dgm:cxn modelId="{9BCC8844-D84D-4A58-BB14-26629487DD7F}" type="presParOf" srcId="{0F7FFFF2-6FB1-43AD-A789-6ABA6F61361F}" destId="{D18E131B-DE7D-4899-8F76-56BFC69F9F3D}" srcOrd="2" destOrd="0" presId="urn:microsoft.com/office/officeart/2005/8/layout/pyramid2"/>
    <dgm:cxn modelId="{E4FBBEB1-A286-413D-9041-D82A395AEA4C}" type="presParOf" srcId="{0F7FFFF2-6FB1-43AD-A789-6ABA6F61361F}" destId="{F9A02776-BE80-4EE9-BE61-361479313D44}" srcOrd="3" destOrd="0" presId="urn:microsoft.com/office/officeart/2005/8/layout/pyramid2"/>
    <dgm:cxn modelId="{8E848BBE-A65A-41C0-832A-F3B8BB1D6B7F}" type="presParOf" srcId="{0F7FFFF2-6FB1-43AD-A789-6ABA6F61361F}" destId="{C8D6024D-9216-46C2-8E5B-50B2E8D8BCAD}" srcOrd="4" destOrd="0" presId="urn:microsoft.com/office/officeart/2005/8/layout/pyramid2"/>
    <dgm:cxn modelId="{80E1E756-A51D-4DF9-AE85-259FD57A7E7B}" type="presParOf" srcId="{0F7FFFF2-6FB1-43AD-A789-6ABA6F61361F}" destId="{BEC2F92E-D3FB-4482-B5F0-D2175D7464D7}" srcOrd="5" destOrd="0" presId="urn:microsoft.com/office/officeart/2005/8/layout/pyramid2"/>
  </dgm:cxnLst>
  <dgm:bg/>
  <dgm:whole/>
</dgm:dataModel>
</file>

<file path=ppt/diagrams/data6.xml><?xml version="1.0" encoding="utf-8"?>
<dgm:dataModel xmlns:dgm="http://schemas.openxmlformats.org/drawingml/2006/diagram" xmlns:a="http://schemas.openxmlformats.org/drawingml/2006/main">
  <dgm:ptLst>
    <dgm:pt modelId="{8C15454C-AF10-4855-B56B-69546B2B869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IN"/>
        </a:p>
      </dgm:t>
    </dgm:pt>
    <dgm:pt modelId="{713D64FA-9BE4-446B-9AFC-428320E8669A}">
      <dgm:prSet phldrT="[Text]"/>
      <dgm:spPr/>
      <dgm:t>
        <a:bodyPr/>
        <a:lstStyle/>
        <a:p>
          <a:r>
            <a:rPr lang="en-US" b="1" dirty="0"/>
            <a:t>7C’s</a:t>
          </a:r>
          <a:endParaRPr lang="en-IN" b="1" dirty="0"/>
        </a:p>
      </dgm:t>
    </dgm:pt>
    <dgm:pt modelId="{4EFF6C3B-1D23-4849-920A-6D6A54F35777}" type="parTrans" cxnId="{ACDD0BB6-8030-4527-AB36-C384063C3FC3}">
      <dgm:prSet/>
      <dgm:spPr/>
      <dgm:t>
        <a:bodyPr/>
        <a:lstStyle/>
        <a:p>
          <a:endParaRPr lang="en-IN"/>
        </a:p>
      </dgm:t>
    </dgm:pt>
    <dgm:pt modelId="{51D76FEA-E7C8-4D72-B716-BD766F34A2D8}" type="sibTrans" cxnId="{ACDD0BB6-8030-4527-AB36-C384063C3FC3}">
      <dgm:prSet/>
      <dgm:spPr/>
      <dgm:t>
        <a:bodyPr/>
        <a:lstStyle/>
        <a:p>
          <a:endParaRPr lang="en-IN"/>
        </a:p>
      </dgm:t>
    </dgm:pt>
    <dgm:pt modelId="{C4FFEB3F-D34E-45F5-BFDD-BED9FBCA258C}">
      <dgm:prSet phldrT="[Text]"/>
      <dgm:spPr/>
      <dgm:t>
        <a:bodyPr/>
        <a:lstStyle/>
        <a:p>
          <a:r>
            <a:rPr lang="en-US" b="1" dirty="0"/>
            <a:t>Clear</a:t>
          </a:r>
          <a:endParaRPr lang="en-IN" b="1" dirty="0"/>
        </a:p>
      </dgm:t>
    </dgm:pt>
    <dgm:pt modelId="{01100AAA-8C76-4EDE-8A0D-2F5664A94E10}" type="parTrans" cxnId="{36F20029-6B5A-4013-A7D5-59B2AB878B31}">
      <dgm:prSet/>
      <dgm:spPr/>
      <dgm:t>
        <a:bodyPr/>
        <a:lstStyle/>
        <a:p>
          <a:endParaRPr lang="en-IN"/>
        </a:p>
      </dgm:t>
    </dgm:pt>
    <dgm:pt modelId="{460B4620-23DD-44FD-A8E5-B294F41B236A}" type="sibTrans" cxnId="{36F20029-6B5A-4013-A7D5-59B2AB878B31}">
      <dgm:prSet/>
      <dgm:spPr/>
      <dgm:t>
        <a:bodyPr/>
        <a:lstStyle/>
        <a:p>
          <a:endParaRPr lang="en-IN"/>
        </a:p>
      </dgm:t>
    </dgm:pt>
    <dgm:pt modelId="{04CC7203-D60F-4CE4-AC2D-52300F53B0AF}">
      <dgm:prSet phldrT="[Text]"/>
      <dgm:spPr/>
      <dgm:t>
        <a:bodyPr/>
        <a:lstStyle/>
        <a:p>
          <a:r>
            <a:rPr lang="en-US" b="1" dirty="0"/>
            <a:t>Concise</a:t>
          </a:r>
          <a:endParaRPr lang="en-IN" b="1" dirty="0"/>
        </a:p>
      </dgm:t>
    </dgm:pt>
    <dgm:pt modelId="{C124908A-41D9-4864-B277-770919246012}" type="parTrans" cxnId="{9DE14596-BDB5-4A8E-AAFA-4853061B592B}">
      <dgm:prSet/>
      <dgm:spPr/>
      <dgm:t>
        <a:bodyPr/>
        <a:lstStyle/>
        <a:p>
          <a:endParaRPr lang="en-IN"/>
        </a:p>
      </dgm:t>
    </dgm:pt>
    <dgm:pt modelId="{2C3E6384-6723-4F9A-96F9-328B80C010C1}" type="sibTrans" cxnId="{9DE14596-BDB5-4A8E-AAFA-4853061B592B}">
      <dgm:prSet/>
      <dgm:spPr/>
      <dgm:t>
        <a:bodyPr/>
        <a:lstStyle/>
        <a:p>
          <a:endParaRPr lang="en-IN"/>
        </a:p>
      </dgm:t>
    </dgm:pt>
    <dgm:pt modelId="{0284BAC9-0C43-4387-B154-188C174B6086}">
      <dgm:prSet phldrT="[Text]"/>
      <dgm:spPr/>
      <dgm:t>
        <a:bodyPr/>
        <a:lstStyle/>
        <a:p>
          <a:r>
            <a:rPr lang="en-US" b="1" dirty="0"/>
            <a:t>Concrete</a:t>
          </a:r>
          <a:endParaRPr lang="en-IN" b="1" dirty="0"/>
        </a:p>
      </dgm:t>
    </dgm:pt>
    <dgm:pt modelId="{D11628B3-1E5E-4DEF-8D58-97A05AC58D4A}" type="parTrans" cxnId="{475BC8B7-9527-45CD-B899-D4A2C55832A8}">
      <dgm:prSet/>
      <dgm:spPr/>
      <dgm:t>
        <a:bodyPr/>
        <a:lstStyle/>
        <a:p>
          <a:endParaRPr lang="en-IN"/>
        </a:p>
      </dgm:t>
    </dgm:pt>
    <dgm:pt modelId="{CD51762C-B823-497C-BF92-0452DE3F7F18}" type="sibTrans" cxnId="{475BC8B7-9527-45CD-B899-D4A2C55832A8}">
      <dgm:prSet/>
      <dgm:spPr/>
      <dgm:t>
        <a:bodyPr/>
        <a:lstStyle/>
        <a:p>
          <a:endParaRPr lang="en-IN"/>
        </a:p>
      </dgm:t>
    </dgm:pt>
    <dgm:pt modelId="{91461B13-4E01-439E-9455-2FC2D78CEBF0}">
      <dgm:prSet phldrT="[Text]"/>
      <dgm:spPr/>
      <dgm:t>
        <a:bodyPr/>
        <a:lstStyle/>
        <a:p>
          <a:r>
            <a:rPr lang="en-US" b="1" dirty="0"/>
            <a:t>Courteous</a:t>
          </a:r>
          <a:endParaRPr lang="en-IN" b="1" dirty="0"/>
        </a:p>
      </dgm:t>
    </dgm:pt>
    <dgm:pt modelId="{FDA8B608-3592-4F42-8FD2-0D191BAC3516}" type="parTrans" cxnId="{57E38635-C319-4C86-BD7C-5E38B06EA0B5}">
      <dgm:prSet/>
      <dgm:spPr/>
      <dgm:t>
        <a:bodyPr/>
        <a:lstStyle/>
        <a:p>
          <a:endParaRPr lang="en-IN"/>
        </a:p>
      </dgm:t>
    </dgm:pt>
    <dgm:pt modelId="{C5CE35CA-A28E-4DFD-9E7E-6C362949F5A9}" type="sibTrans" cxnId="{57E38635-C319-4C86-BD7C-5E38B06EA0B5}">
      <dgm:prSet/>
      <dgm:spPr/>
      <dgm:t>
        <a:bodyPr/>
        <a:lstStyle/>
        <a:p>
          <a:endParaRPr lang="en-IN"/>
        </a:p>
      </dgm:t>
    </dgm:pt>
    <dgm:pt modelId="{BC1F0E45-4758-4337-BFB8-BE7CAC727EA3}">
      <dgm:prSet phldrT="[Text]"/>
      <dgm:spPr/>
      <dgm:t>
        <a:bodyPr/>
        <a:lstStyle/>
        <a:p>
          <a:r>
            <a:rPr lang="en-US" b="1" dirty="0"/>
            <a:t>Correct</a:t>
          </a:r>
          <a:endParaRPr lang="en-IN" b="1" dirty="0"/>
        </a:p>
      </dgm:t>
    </dgm:pt>
    <dgm:pt modelId="{722070A2-3505-49BB-9F82-E7A4E0421B6E}" type="parTrans" cxnId="{323FD09B-2C5A-4BE4-B1EC-584DA32CA50D}">
      <dgm:prSet/>
      <dgm:spPr/>
      <dgm:t>
        <a:bodyPr/>
        <a:lstStyle/>
        <a:p>
          <a:endParaRPr lang="en-IN"/>
        </a:p>
      </dgm:t>
    </dgm:pt>
    <dgm:pt modelId="{2148DD1E-C784-4647-9A10-9C6690373669}" type="sibTrans" cxnId="{323FD09B-2C5A-4BE4-B1EC-584DA32CA50D}">
      <dgm:prSet/>
      <dgm:spPr/>
      <dgm:t>
        <a:bodyPr/>
        <a:lstStyle/>
        <a:p>
          <a:endParaRPr lang="en-IN"/>
        </a:p>
      </dgm:t>
    </dgm:pt>
    <dgm:pt modelId="{43E64EC5-EBA3-407A-9D47-9EDBC9C40456}">
      <dgm:prSet phldrT="[Text]"/>
      <dgm:spPr/>
      <dgm:t>
        <a:bodyPr/>
        <a:lstStyle/>
        <a:p>
          <a:r>
            <a:rPr lang="en-US" b="1" dirty="0"/>
            <a:t>Coherent</a:t>
          </a:r>
          <a:endParaRPr lang="en-IN" b="1" dirty="0"/>
        </a:p>
      </dgm:t>
    </dgm:pt>
    <dgm:pt modelId="{81AB11F2-F495-40BC-9891-1480D9C8504C}" type="parTrans" cxnId="{2D9FE243-CD96-47DA-BE2B-9958BE3A5544}">
      <dgm:prSet/>
      <dgm:spPr/>
      <dgm:t>
        <a:bodyPr/>
        <a:lstStyle/>
        <a:p>
          <a:endParaRPr lang="en-IN"/>
        </a:p>
      </dgm:t>
    </dgm:pt>
    <dgm:pt modelId="{74E0861F-6B77-4EA8-966C-41EA2E5BA2EC}" type="sibTrans" cxnId="{2D9FE243-CD96-47DA-BE2B-9958BE3A5544}">
      <dgm:prSet/>
      <dgm:spPr/>
      <dgm:t>
        <a:bodyPr/>
        <a:lstStyle/>
        <a:p>
          <a:endParaRPr lang="en-IN"/>
        </a:p>
      </dgm:t>
    </dgm:pt>
    <dgm:pt modelId="{AD3C6A1C-CB49-43AD-888D-6E0FDF4FF134}">
      <dgm:prSet phldrT="[Text]"/>
      <dgm:spPr/>
      <dgm:t>
        <a:bodyPr/>
        <a:lstStyle/>
        <a:p>
          <a:r>
            <a:rPr lang="en-US" b="1" dirty="0"/>
            <a:t>Complete</a:t>
          </a:r>
          <a:endParaRPr lang="en-IN" b="1" dirty="0"/>
        </a:p>
      </dgm:t>
    </dgm:pt>
    <dgm:pt modelId="{7B76F61C-591F-4289-AB1B-5F43F754629E}" type="parTrans" cxnId="{C09C31DF-AA44-4146-9EC5-54C7113B7C01}">
      <dgm:prSet/>
      <dgm:spPr/>
      <dgm:t>
        <a:bodyPr/>
        <a:lstStyle/>
        <a:p>
          <a:endParaRPr lang="en-IN"/>
        </a:p>
      </dgm:t>
    </dgm:pt>
    <dgm:pt modelId="{D621ADE3-C0A7-41A3-AA0C-250667A8F410}" type="sibTrans" cxnId="{C09C31DF-AA44-4146-9EC5-54C7113B7C01}">
      <dgm:prSet/>
      <dgm:spPr/>
      <dgm:t>
        <a:bodyPr/>
        <a:lstStyle/>
        <a:p>
          <a:endParaRPr lang="en-IN"/>
        </a:p>
      </dgm:t>
    </dgm:pt>
    <dgm:pt modelId="{222FB81F-CB75-4401-B3B3-45B41301D333}" type="pres">
      <dgm:prSet presAssocID="{8C15454C-AF10-4855-B56B-69546B2B869D}" presName="cycle" presStyleCnt="0">
        <dgm:presLayoutVars>
          <dgm:chMax val="1"/>
          <dgm:dir/>
          <dgm:animLvl val="ctr"/>
          <dgm:resizeHandles val="exact"/>
        </dgm:presLayoutVars>
      </dgm:prSet>
      <dgm:spPr/>
      <dgm:t>
        <a:bodyPr/>
        <a:lstStyle/>
        <a:p>
          <a:endParaRPr lang="en-US"/>
        </a:p>
      </dgm:t>
    </dgm:pt>
    <dgm:pt modelId="{63843849-D4BE-4446-A8EA-9D26B2ABAB0D}" type="pres">
      <dgm:prSet presAssocID="{713D64FA-9BE4-446B-9AFC-428320E8669A}" presName="centerShape" presStyleLbl="node0" presStyleIdx="0" presStyleCnt="1"/>
      <dgm:spPr/>
      <dgm:t>
        <a:bodyPr/>
        <a:lstStyle/>
        <a:p>
          <a:endParaRPr lang="en-US"/>
        </a:p>
      </dgm:t>
    </dgm:pt>
    <dgm:pt modelId="{36F7E6FF-85FA-4993-8A67-F92BBD1ADD0C}" type="pres">
      <dgm:prSet presAssocID="{01100AAA-8C76-4EDE-8A0D-2F5664A94E10}" presName="parTrans" presStyleLbl="bgSibTrans2D1" presStyleIdx="0" presStyleCnt="7"/>
      <dgm:spPr/>
      <dgm:t>
        <a:bodyPr/>
        <a:lstStyle/>
        <a:p>
          <a:endParaRPr lang="en-US"/>
        </a:p>
      </dgm:t>
    </dgm:pt>
    <dgm:pt modelId="{89632C8C-AC11-4AD2-AF62-48677CE1B070}" type="pres">
      <dgm:prSet presAssocID="{C4FFEB3F-D34E-45F5-BFDD-BED9FBCA258C}" presName="node" presStyleLbl="node1" presStyleIdx="0" presStyleCnt="7">
        <dgm:presLayoutVars>
          <dgm:bulletEnabled val="1"/>
        </dgm:presLayoutVars>
      </dgm:prSet>
      <dgm:spPr/>
      <dgm:t>
        <a:bodyPr/>
        <a:lstStyle/>
        <a:p>
          <a:endParaRPr lang="en-US"/>
        </a:p>
      </dgm:t>
    </dgm:pt>
    <dgm:pt modelId="{C2A0EF69-4125-487D-90B9-AA54131DBE60}" type="pres">
      <dgm:prSet presAssocID="{C124908A-41D9-4864-B277-770919246012}" presName="parTrans" presStyleLbl="bgSibTrans2D1" presStyleIdx="1" presStyleCnt="7"/>
      <dgm:spPr/>
      <dgm:t>
        <a:bodyPr/>
        <a:lstStyle/>
        <a:p>
          <a:endParaRPr lang="en-US"/>
        </a:p>
      </dgm:t>
    </dgm:pt>
    <dgm:pt modelId="{2D9EF3B3-8333-4AA6-B98A-B857C5CD6030}" type="pres">
      <dgm:prSet presAssocID="{04CC7203-D60F-4CE4-AC2D-52300F53B0AF}" presName="node" presStyleLbl="node1" presStyleIdx="1" presStyleCnt="7">
        <dgm:presLayoutVars>
          <dgm:bulletEnabled val="1"/>
        </dgm:presLayoutVars>
      </dgm:prSet>
      <dgm:spPr/>
      <dgm:t>
        <a:bodyPr/>
        <a:lstStyle/>
        <a:p>
          <a:endParaRPr lang="en-US"/>
        </a:p>
      </dgm:t>
    </dgm:pt>
    <dgm:pt modelId="{E71C04E0-6D09-4E38-92CC-0DBA5CF6A7A7}" type="pres">
      <dgm:prSet presAssocID="{D11628B3-1E5E-4DEF-8D58-97A05AC58D4A}" presName="parTrans" presStyleLbl="bgSibTrans2D1" presStyleIdx="2" presStyleCnt="7"/>
      <dgm:spPr/>
      <dgm:t>
        <a:bodyPr/>
        <a:lstStyle/>
        <a:p>
          <a:endParaRPr lang="en-US"/>
        </a:p>
      </dgm:t>
    </dgm:pt>
    <dgm:pt modelId="{AA495B12-F0FD-432F-B875-E5753FC09641}" type="pres">
      <dgm:prSet presAssocID="{0284BAC9-0C43-4387-B154-188C174B6086}" presName="node" presStyleLbl="node1" presStyleIdx="2" presStyleCnt="7">
        <dgm:presLayoutVars>
          <dgm:bulletEnabled val="1"/>
        </dgm:presLayoutVars>
      </dgm:prSet>
      <dgm:spPr/>
      <dgm:t>
        <a:bodyPr/>
        <a:lstStyle/>
        <a:p>
          <a:endParaRPr lang="en-US"/>
        </a:p>
      </dgm:t>
    </dgm:pt>
    <dgm:pt modelId="{1155F474-F437-4A5A-B6C8-6D6B5B08746F}" type="pres">
      <dgm:prSet presAssocID="{722070A2-3505-49BB-9F82-E7A4E0421B6E}" presName="parTrans" presStyleLbl="bgSibTrans2D1" presStyleIdx="3" presStyleCnt="7"/>
      <dgm:spPr/>
      <dgm:t>
        <a:bodyPr/>
        <a:lstStyle/>
        <a:p>
          <a:endParaRPr lang="en-US"/>
        </a:p>
      </dgm:t>
    </dgm:pt>
    <dgm:pt modelId="{A71B3E8C-7C5F-4DA4-9C91-FA72545801D0}" type="pres">
      <dgm:prSet presAssocID="{BC1F0E45-4758-4337-BFB8-BE7CAC727EA3}" presName="node" presStyleLbl="node1" presStyleIdx="3" presStyleCnt="7">
        <dgm:presLayoutVars>
          <dgm:bulletEnabled val="1"/>
        </dgm:presLayoutVars>
      </dgm:prSet>
      <dgm:spPr/>
      <dgm:t>
        <a:bodyPr/>
        <a:lstStyle/>
        <a:p>
          <a:endParaRPr lang="en-US"/>
        </a:p>
      </dgm:t>
    </dgm:pt>
    <dgm:pt modelId="{2D17930C-FFFE-49E6-AEC3-26653EA974E0}" type="pres">
      <dgm:prSet presAssocID="{81AB11F2-F495-40BC-9891-1480D9C8504C}" presName="parTrans" presStyleLbl="bgSibTrans2D1" presStyleIdx="4" presStyleCnt="7"/>
      <dgm:spPr/>
      <dgm:t>
        <a:bodyPr/>
        <a:lstStyle/>
        <a:p>
          <a:endParaRPr lang="en-US"/>
        </a:p>
      </dgm:t>
    </dgm:pt>
    <dgm:pt modelId="{9A75D6C1-5B1A-4362-83B2-600F0EE108E7}" type="pres">
      <dgm:prSet presAssocID="{43E64EC5-EBA3-407A-9D47-9EDBC9C40456}" presName="node" presStyleLbl="node1" presStyleIdx="4" presStyleCnt="7">
        <dgm:presLayoutVars>
          <dgm:bulletEnabled val="1"/>
        </dgm:presLayoutVars>
      </dgm:prSet>
      <dgm:spPr/>
      <dgm:t>
        <a:bodyPr/>
        <a:lstStyle/>
        <a:p>
          <a:endParaRPr lang="en-US"/>
        </a:p>
      </dgm:t>
    </dgm:pt>
    <dgm:pt modelId="{94AF5EDD-B191-46AD-BB32-D19F94604D72}" type="pres">
      <dgm:prSet presAssocID="{7B76F61C-591F-4289-AB1B-5F43F754629E}" presName="parTrans" presStyleLbl="bgSibTrans2D1" presStyleIdx="5" presStyleCnt="7"/>
      <dgm:spPr/>
      <dgm:t>
        <a:bodyPr/>
        <a:lstStyle/>
        <a:p>
          <a:endParaRPr lang="en-US"/>
        </a:p>
      </dgm:t>
    </dgm:pt>
    <dgm:pt modelId="{4E2C2E5E-F380-4697-AD46-74CAE16EAE9E}" type="pres">
      <dgm:prSet presAssocID="{AD3C6A1C-CB49-43AD-888D-6E0FDF4FF134}" presName="node" presStyleLbl="node1" presStyleIdx="5" presStyleCnt="7">
        <dgm:presLayoutVars>
          <dgm:bulletEnabled val="1"/>
        </dgm:presLayoutVars>
      </dgm:prSet>
      <dgm:spPr/>
      <dgm:t>
        <a:bodyPr/>
        <a:lstStyle/>
        <a:p>
          <a:endParaRPr lang="en-US"/>
        </a:p>
      </dgm:t>
    </dgm:pt>
    <dgm:pt modelId="{2F072D24-1B8A-41A2-95BD-6A4BC478CF6F}" type="pres">
      <dgm:prSet presAssocID="{FDA8B608-3592-4F42-8FD2-0D191BAC3516}" presName="parTrans" presStyleLbl="bgSibTrans2D1" presStyleIdx="6" presStyleCnt="7"/>
      <dgm:spPr/>
      <dgm:t>
        <a:bodyPr/>
        <a:lstStyle/>
        <a:p>
          <a:endParaRPr lang="en-US"/>
        </a:p>
      </dgm:t>
    </dgm:pt>
    <dgm:pt modelId="{159F921A-8AAC-4F81-8054-2CEAEC9DDE72}" type="pres">
      <dgm:prSet presAssocID="{91461B13-4E01-439E-9455-2FC2D78CEBF0}" presName="node" presStyleLbl="node1" presStyleIdx="6" presStyleCnt="7">
        <dgm:presLayoutVars>
          <dgm:bulletEnabled val="1"/>
        </dgm:presLayoutVars>
      </dgm:prSet>
      <dgm:spPr/>
      <dgm:t>
        <a:bodyPr/>
        <a:lstStyle/>
        <a:p>
          <a:endParaRPr lang="en-US"/>
        </a:p>
      </dgm:t>
    </dgm:pt>
  </dgm:ptLst>
  <dgm:cxnLst>
    <dgm:cxn modelId="{A4D11CB9-FBDB-431E-9601-1304937D2E6A}" type="presOf" srcId="{43E64EC5-EBA3-407A-9D47-9EDBC9C40456}" destId="{9A75D6C1-5B1A-4362-83B2-600F0EE108E7}" srcOrd="0" destOrd="0" presId="urn:microsoft.com/office/officeart/2005/8/layout/radial4"/>
    <dgm:cxn modelId="{322304D8-62D0-4880-8DE8-006F5E8CDDD2}" type="presOf" srcId="{01100AAA-8C76-4EDE-8A0D-2F5664A94E10}" destId="{36F7E6FF-85FA-4993-8A67-F92BBD1ADD0C}" srcOrd="0" destOrd="0" presId="urn:microsoft.com/office/officeart/2005/8/layout/radial4"/>
    <dgm:cxn modelId="{2D9FE243-CD96-47DA-BE2B-9958BE3A5544}" srcId="{713D64FA-9BE4-446B-9AFC-428320E8669A}" destId="{43E64EC5-EBA3-407A-9D47-9EDBC9C40456}" srcOrd="4" destOrd="0" parTransId="{81AB11F2-F495-40BC-9891-1480D9C8504C}" sibTransId="{74E0861F-6B77-4EA8-966C-41EA2E5BA2EC}"/>
    <dgm:cxn modelId="{6BD41251-EC18-4ECA-83AA-25776ADCCCE3}" type="presOf" srcId="{713D64FA-9BE4-446B-9AFC-428320E8669A}" destId="{63843849-D4BE-4446-A8EA-9D26B2ABAB0D}" srcOrd="0" destOrd="0" presId="urn:microsoft.com/office/officeart/2005/8/layout/radial4"/>
    <dgm:cxn modelId="{625C0205-7A05-4478-BDCB-7329C93412EE}" type="presOf" srcId="{FDA8B608-3592-4F42-8FD2-0D191BAC3516}" destId="{2F072D24-1B8A-41A2-95BD-6A4BC478CF6F}" srcOrd="0" destOrd="0" presId="urn:microsoft.com/office/officeart/2005/8/layout/radial4"/>
    <dgm:cxn modelId="{A8C33959-86E8-4E9A-8F43-4609EF0794EF}" type="presOf" srcId="{D11628B3-1E5E-4DEF-8D58-97A05AC58D4A}" destId="{E71C04E0-6D09-4E38-92CC-0DBA5CF6A7A7}" srcOrd="0" destOrd="0" presId="urn:microsoft.com/office/officeart/2005/8/layout/radial4"/>
    <dgm:cxn modelId="{F552F124-77F4-4136-A41A-2EA41D334AF3}" type="presOf" srcId="{C4FFEB3F-D34E-45F5-BFDD-BED9FBCA258C}" destId="{89632C8C-AC11-4AD2-AF62-48677CE1B070}" srcOrd="0" destOrd="0" presId="urn:microsoft.com/office/officeart/2005/8/layout/radial4"/>
    <dgm:cxn modelId="{ACDD0BB6-8030-4527-AB36-C384063C3FC3}" srcId="{8C15454C-AF10-4855-B56B-69546B2B869D}" destId="{713D64FA-9BE4-446B-9AFC-428320E8669A}" srcOrd="0" destOrd="0" parTransId="{4EFF6C3B-1D23-4849-920A-6D6A54F35777}" sibTransId="{51D76FEA-E7C8-4D72-B716-BD766F34A2D8}"/>
    <dgm:cxn modelId="{36F20029-6B5A-4013-A7D5-59B2AB878B31}" srcId="{713D64FA-9BE4-446B-9AFC-428320E8669A}" destId="{C4FFEB3F-D34E-45F5-BFDD-BED9FBCA258C}" srcOrd="0" destOrd="0" parTransId="{01100AAA-8C76-4EDE-8A0D-2F5664A94E10}" sibTransId="{460B4620-23DD-44FD-A8E5-B294F41B236A}"/>
    <dgm:cxn modelId="{69D346E9-61BD-424F-8173-23DAFCC1E244}" type="presOf" srcId="{04CC7203-D60F-4CE4-AC2D-52300F53B0AF}" destId="{2D9EF3B3-8333-4AA6-B98A-B857C5CD6030}" srcOrd="0" destOrd="0" presId="urn:microsoft.com/office/officeart/2005/8/layout/radial4"/>
    <dgm:cxn modelId="{D151E3A4-B23B-4B4D-9488-BD04E6E7171C}" type="presOf" srcId="{81AB11F2-F495-40BC-9891-1480D9C8504C}" destId="{2D17930C-FFFE-49E6-AEC3-26653EA974E0}" srcOrd="0" destOrd="0" presId="urn:microsoft.com/office/officeart/2005/8/layout/radial4"/>
    <dgm:cxn modelId="{9DE14596-BDB5-4A8E-AAFA-4853061B592B}" srcId="{713D64FA-9BE4-446B-9AFC-428320E8669A}" destId="{04CC7203-D60F-4CE4-AC2D-52300F53B0AF}" srcOrd="1" destOrd="0" parTransId="{C124908A-41D9-4864-B277-770919246012}" sibTransId="{2C3E6384-6723-4F9A-96F9-328B80C010C1}"/>
    <dgm:cxn modelId="{57E38635-C319-4C86-BD7C-5E38B06EA0B5}" srcId="{713D64FA-9BE4-446B-9AFC-428320E8669A}" destId="{91461B13-4E01-439E-9455-2FC2D78CEBF0}" srcOrd="6" destOrd="0" parTransId="{FDA8B608-3592-4F42-8FD2-0D191BAC3516}" sibTransId="{C5CE35CA-A28E-4DFD-9E7E-6C362949F5A9}"/>
    <dgm:cxn modelId="{C245B0E8-431A-4EF1-95E6-9B77E0E81330}" type="presOf" srcId="{722070A2-3505-49BB-9F82-E7A4E0421B6E}" destId="{1155F474-F437-4A5A-B6C8-6D6B5B08746F}" srcOrd="0" destOrd="0" presId="urn:microsoft.com/office/officeart/2005/8/layout/radial4"/>
    <dgm:cxn modelId="{AED3EDDA-D350-489C-AD45-72C7ADCF5CEF}" type="presOf" srcId="{8C15454C-AF10-4855-B56B-69546B2B869D}" destId="{222FB81F-CB75-4401-B3B3-45B41301D333}" srcOrd="0" destOrd="0" presId="urn:microsoft.com/office/officeart/2005/8/layout/radial4"/>
    <dgm:cxn modelId="{323FD09B-2C5A-4BE4-B1EC-584DA32CA50D}" srcId="{713D64FA-9BE4-446B-9AFC-428320E8669A}" destId="{BC1F0E45-4758-4337-BFB8-BE7CAC727EA3}" srcOrd="3" destOrd="0" parTransId="{722070A2-3505-49BB-9F82-E7A4E0421B6E}" sibTransId="{2148DD1E-C784-4647-9A10-9C6690373669}"/>
    <dgm:cxn modelId="{C94598F1-CAB6-4E6D-8801-170B1D0E8A3F}" type="presOf" srcId="{91461B13-4E01-439E-9455-2FC2D78CEBF0}" destId="{159F921A-8AAC-4F81-8054-2CEAEC9DDE72}" srcOrd="0" destOrd="0" presId="urn:microsoft.com/office/officeart/2005/8/layout/radial4"/>
    <dgm:cxn modelId="{EAC825BC-6EAD-4C9F-A139-104F5057E72C}" type="presOf" srcId="{0284BAC9-0C43-4387-B154-188C174B6086}" destId="{AA495B12-F0FD-432F-B875-E5753FC09641}" srcOrd="0" destOrd="0" presId="urn:microsoft.com/office/officeart/2005/8/layout/radial4"/>
    <dgm:cxn modelId="{C09C31DF-AA44-4146-9EC5-54C7113B7C01}" srcId="{713D64FA-9BE4-446B-9AFC-428320E8669A}" destId="{AD3C6A1C-CB49-43AD-888D-6E0FDF4FF134}" srcOrd="5" destOrd="0" parTransId="{7B76F61C-591F-4289-AB1B-5F43F754629E}" sibTransId="{D621ADE3-C0A7-41A3-AA0C-250667A8F410}"/>
    <dgm:cxn modelId="{B2FCACC5-CAEE-4F5D-898F-6D2BBFE29F28}" type="presOf" srcId="{AD3C6A1C-CB49-43AD-888D-6E0FDF4FF134}" destId="{4E2C2E5E-F380-4697-AD46-74CAE16EAE9E}" srcOrd="0" destOrd="0" presId="urn:microsoft.com/office/officeart/2005/8/layout/radial4"/>
    <dgm:cxn modelId="{475BC8B7-9527-45CD-B899-D4A2C55832A8}" srcId="{713D64FA-9BE4-446B-9AFC-428320E8669A}" destId="{0284BAC9-0C43-4387-B154-188C174B6086}" srcOrd="2" destOrd="0" parTransId="{D11628B3-1E5E-4DEF-8D58-97A05AC58D4A}" sibTransId="{CD51762C-B823-497C-BF92-0452DE3F7F18}"/>
    <dgm:cxn modelId="{BE90BAFD-A6B9-4EC7-8909-4457B77568FE}" type="presOf" srcId="{BC1F0E45-4758-4337-BFB8-BE7CAC727EA3}" destId="{A71B3E8C-7C5F-4DA4-9C91-FA72545801D0}" srcOrd="0" destOrd="0" presId="urn:microsoft.com/office/officeart/2005/8/layout/radial4"/>
    <dgm:cxn modelId="{294C37A9-FA9D-4784-9DCE-B88E13F99F77}" type="presOf" srcId="{7B76F61C-591F-4289-AB1B-5F43F754629E}" destId="{94AF5EDD-B191-46AD-BB32-D19F94604D72}" srcOrd="0" destOrd="0" presId="urn:microsoft.com/office/officeart/2005/8/layout/radial4"/>
    <dgm:cxn modelId="{6E2DE1DE-EC80-4ABB-A402-4C6A54AF5F5F}" type="presOf" srcId="{C124908A-41D9-4864-B277-770919246012}" destId="{C2A0EF69-4125-487D-90B9-AA54131DBE60}" srcOrd="0" destOrd="0" presId="urn:microsoft.com/office/officeart/2005/8/layout/radial4"/>
    <dgm:cxn modelId="{E8F59C59-B3D3-48C3-AA7D-2DF167B154A5}" type="presParOf" srcId="{222FB81F-CB75-4401-B3B3-45B41301D333}" destId="{63843849-D4BE-4446-A8EA-9D26B2ABAB0D}" srcOrd="0" destOrd="0" presId="urn:microsoft.com/office/officeart/2005/8/layout/radial4"/>
    <dgm:cxn modelId="{CFDCE3F2-3C2C-45CF-961A-F1AD6BFC37FE}" type="presParOf" srcId="{222FB81F-CB75-4401-B3B3-45B41301D333}" destId="{36F7E6FF-85FA-4993-8A67-F92BBD1ADD0C}" srcOrd="1" destOrd="0" presId="urn:microsoft.com/office/officeart/2005/8/layout/radial4"/>
    <dgm:cxn modelId="{D5D87727-F864-46F5-82E0-D5F1AB44411D}" type="presParOf" srcId="{222FB81F-CB75-4401-B3B3-45B41301D333}" destId="{89632C8C-AC11-4AD2-AF62-48677CE1B070}" srcOrd="2" destOrd="0" presId="urn:microsoft.com/office/officeart/2005/8/layout/radial4"/>
    <dgm:cxn modelId="{AB678B48-5CB2-4607-A27F-74436DB14223}" type="presParOf" srcId="{222FB81F-CB75-4401-B3B3-45B41301D333}" destId="{C2A0EF69-4125-487D-90B9-AA54131DBE60}" srcOrd="3" destOrd="0" presId="urn:microsoft.com/office/officeart/2005/8/layout/radial4"/>
    <dgm:cxn modelId="{90CA1A69-A833-4438-9234-0F92FC5EE9B6}" type="presParOf" srcId="{222FB81F-CB75-4401-B3B3-45B41301D333}" destId="{2D9EF3B3-8333-4AA6-B98A-B857C5CD6030}" srcOrd="4" destOrd="0" presId="urn:microsoft.com/office/officeart/2005/8/layout/radial4"/>
    <dgm:cxn modelId="{C4003DC2-C451-4480-B606-E61D80A1A38D}" type="presParOf" srcId="{222FB81F-CB75-4401-B3B3-45B41301D333}" destId="{E71C04E0-6D09-4E38-92CC-0DBA5CF6A7A7}" srcOrd="5" destOrd="0" presId="urn:microsoft.com/office/officeart/2005/8/layout/radial4"/>
    <dgm:cxn modelId="{D85B6B5B-2877-4430-ABD9-92835FF010B0}" type="presParOf" srcId="{222FB81F-CB75-4401-B3B3-45B41301D333}" destId="{AA495B12-F0FD-432F-B875-E5753FC09641}" srcOrd="6" destOrd="0" presId="urn:microsoft.com/office/officeart/2005/8/layout/radial4"/>
    <dgm:cxn modelId="{62248825-FBE6-4951-993C-00DF38CF5F9B}" type="presParOf" srcId="{222FB81F-CB75-4401-B3B3-45B41301D333}" destId="{1155F474-F437-4A5A-B6C8-6D6B5B08746F}" srcOrd="7" destOrd="0" presId="urn:microsoft.com/office/officeart/2005/8/layout/radial4"/>
    <dgm:cxn modelId="{CA8F8B22-4DBF-48F8-A081-AFFFC5A508C8}" type="presParOf" srcId="{222FB81F-CB75-4401-B3B3-45B41301D333}" destId="{A71B3E8C-7C5F-4DA4-9C91-FA72545801D0}" srcOrd="8" destOrd="0" presId="urn:microsoft.com/office/officeart/2005/8/layout/radial4"/>
    <dgm:cxn modelId="{5C801880-72DD-42A1-99EE-4166FA19B835}" type="presParOf" srcId="{222FB81F-CB75-4401-B3B3-45B41301D333}" destId="{2D17930C-FFFE-49E6-AEC3-26653EA974E0}" srcOrd="9" destOrd="0" presId="urn:microsoft.com/office/officeart/2005/8/layout/radial4"/>
    <dgm:cxn modelId="{3A70E733-4989-4CC7-A391-A5A146F29576}" type="presParOf" srcId="{222FB81F-CB75-4401-B3B3-45B41301D333}" destId="{9A75D6C1-5B1A-4362-83B2-600F0EE108E7}" srcOrd="10" destOrd="0" presId="urn:microsoft.com/office/officeart/2005/8/layout/radial4"/>
    <dgm:cxn modelId="{FAE084F1-4A8E-447C-9D08-8B8A407508EB}" type="presParOf" srcId="{222FB81F-CB75-4401-B3B3-45B41301D333}" destId="{94AF5EDD-B191-46AD-BB32-D19F94604D72}" srcOrd="11" destOrd="0" presId="urn:microsoft.com/office/officeart/2005/8/layout/radial4"/>
    <dgm:cxn modelId="{A0DD7114-6D41-409B-A183-B68CF5E61D8D}" type="presParOf" srcId="{222FB81F-CB75-4401-B3B3-45B41301D333}" destId="{4E2C2E5E-F380-4697-AD46-74CAE16EAE9E}" srcOrd="12" destOrd="0" presId="urn:microsoft.com/office/officeart/2005/8/layout/radial4"/>
    <dgm:cxn modelId="{0580B800-FF62-47B5-B060-6303CD5A5725}" type="presParOf" srcId="{222FB81F-CB75-4401-B3B3-45B41301D333}" destId="{2F072D24-1B8A-41A2-95BD-6A4BC478CF6F}" srcOrd="13" destOrd="0" presId="urn:microsoft.com/office/officeart/2005/8/layout/radial4"/>
    <dgm:cxn modelId="{29D4B4FB-62AA-47E1-B3ED-C0A98622F7E6}" type="presParOf" srcId="{222FB81F-CB75-4401-B3B3-45B41301D333}" destId="{159F921A-8AAC-4F81-8054-2CEAEC9DDE72}" srcOrd="14"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C59D49-A17A-4EDD-8F92-68C39B1DBA2A}"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IN"/>
        </a:p>
      </dgm:t>
    </dgm:pt>
    <dgm:pt modelId="{1059CC08-26CD-46DA-BA76-B32B57F3BCBB}">
      <dgm:prSet phldrT="[Text]"/>
      <dgm:spPr/>
      <dgm:t>
        <a:bodyPr/>
        <a:lstStyle/>
        <a:p>
          <a:r>
            <a:rPr lang="en-US" b="1" dirty="0"/>
            <a:t>L</a:t>
          </a:r>
          <a:r>
            <a:rPr lang="en-US" dirty="0"/>
            <a:t>isten</a:t>
          </a:r>
          <a:endParaRPr lang="en-IN" dirty="0"/>
        </a:p>
      </dgm:t>
    </dgm:pt>
    <dgm:pt modelId="{6B477C32-4B81-4A4D-90FF-3CDC179E3DF8}" type="parTrans" cxnId="{B0110F14-DC08-4DA4-AAEB-86B6E4622D93}">
      <dgm:prSet/>
      <dgm:spPr/>
      <dgm:t>
        <a:bodyPr/>
        <a:lstStyle/>
        <a:p>
          <a:endParaRPr lang="en-IN"/>
        </a:p>
      </dgm:t>
    </dgm:pt>
    <dgm:pt modelId="{F94CA8FC-84CE-448A-AE34-66BBE0E6E9F6}" type="sibTrans" cxnId="{B0110F14-DC08-4DA4-AAEB-86B6E4622D93}">
      <dgm:prSet/>
      <dgm:spPr/>
      <dgm:t>
        <a:bodyPr/>
        <a:lstStyle/>
        <a:p>
          <a:endParaRPr lang="en-IN"/>
        </a:p>
      </dgm:t>
    </dgm:pt>
    <dgm:pt modelId="{C959658A-5D84-44BD-80C5-7110D9C64A32}">
      <dgm:prSet phldrT="[Text]"/>
      <dgm:spPr/>
      <dgm:t>
        <a:bodyPr/>
        <a:lstStyle/>
        <a:p>
          <a:r>
            <a:rPr lang="en-US" b="1" dirty="0"/>
            <a:t>U</a:t>
          </a:r>
          <a:r>
            <a:rPr lang="en-US" dirty="0"/>
            <a:t>nderstand</a:t>
          </a:r>
          <a:endParaRPr lang="en-IN" dirty="0"/>
        </a:p>
      </dgm:t>
    </dgm:pt>
    <dgm:pt modelId="{0FCF10DB-AFCF-4A80-925B-1A7D0B5E8502}" type="parTrans" cxnId="{AF9EF370-0B46-406F-A1C8-933D625559E8}">
      <dgm:prSet/>
      <dgm:spPr/>
      <dgm:t>
        <a:bodyPr/>
        <a:lstStyle/>
        <a:p>
          <a:endParaRPr lang="en-IN"/>
        </a:p>
      </dgm:t>
    </dgm:pt>
    <dgm:pt modelId="{4969778C-D37D-4778-BBC4-2DE5183800DE}" type="sibTrans" cxnId="{AF9EF370-0B46-406F-A1C8-933D625559E8}">
      <dgm:prSet/>
      <dgm:spPr/>
      <dgm:t>
        <a:bodyPr/>
        <a:lstStyle/>
        <a:p>
          <a:endParaRPr lang="en-IN"/>
        </a:p>
      </dgm:t>
    </dgm:pt>
    <dgm:pt modelId="{1A63111E-F258-4CEE-89C2-F237B54747E7}" type="pres">
      <dgm:prSet presAssocID="{4FC59D49-A17A-4EDD-8F92-68C39B1DBA2A}" presName="diagram" presStyleCnt="0">
        <dgm:presLayoutVars>
          <dgm:dir/>
        </dgm:presLayoutVars>
      </dgm:prSet>
      <dgm:spPr/>
      <dgm:t>
        <a:bodyPr/>
        <a:lstStyle/>
        <a:p>
          <a:endParaRPr lang="en-US"/>
        </a:p>
      </dgm:t>
    </dgm:pt>
    <dgm:pt modelId="{F29CC73A-8693-4756-9862-3F3BCA63F74F}" type="pres">
      <dgm:prSet presAssocID="{1059CC08-26CD-46DA-BA76-B32B57F3BCBB}" presName="composite" presStyleCnt="0"/>
      <dgm:spPr/>
    </dgm:pt>
    <dgm:pt modelId="{4874621C-CFFB-4925-9AF4-70B5C726A5CD}" type="pres">
      <dgm:prSet presAssocID="{1059CC08-26CD-46DA-BA76-B32B57F3BCBB}" presName="Image" presStyleLbl="bgShp" presStyleIdx="0" presStyleCnt="2" custLinFactNeighborX="-32"/>
      <dgm:spPr>
        <a:blipFill dpi="0" rotWithShape="1">
          <a:blip xmlns:r="http://schemas.openxmlformats.org/officeDocument/2006/relationships" r:embed="rId1"/>
          <a:srcRect/>
          <a:stretch>
            <a:fillRect l="23507" t="-2227" r="14687" b="1716"/>
          </a:stretch>
        </a:blipFill>
      </dgm:spPr>
    </dgm:pt>
    <dgm:pt modelId="{2F42C381-CEA0-40F4-A77A-03E29F2972D9}" type="pres">
      <dgm:prSet presAssocID="{1059CC08-26CD-46DA-BA76-B32B57F3BCBB}" presName="Parent" presStyleLbl="node0" presStyleIdx="0" presStyleCnt="2">
        <dgm:presLayoutVars>
          <dgm:bulletEnabled val="1"/>
        </dgm:presLayoutVars>
      </dgm:prSet>
      <dgm:spPr/>
      <dgm:t>
        <a:bodyPr/>
        <a:lstStyle/>
        <a:p>
          <a:endParaRPr lang="en-US"/>
        </a:p>
      </dgm:t>
    </dgm:pt>
    <dgm:pt modelId="{0708FAE5-AFED-4384-9692-719CD4E8F7BD}" type="pres">
      <dgm:prSet presAssocID="{F94CA8FC-84CE-448A-AE34-66BBE0E6E9F6}" presName="sibTrans" presStyleCnt="0"/>
      <dgm:spPr/>
    </dgm:pt>
    <dgm:pt modelId="{BEF149DC-62AC-4DA5-AB7A-ADAC4461DB37}" type="pres">
      <dgm:prSet presAssocID="{C959658A-5D84-44BD-80C5-7110D9C64A32}" presName="composite" presStyleCnt="0"/>
      <dgm:spPr/>
    </dgm:pt>
    <dgm:pt modelId="{1B64AF74-34C4-4E5D-8EE1-E1E13DB3A8DA}" type="pres">
      <dgm:prSet presAssocID="{C959658A-5D84-44BD-80C5-7110D9C64A32}" presName="Image" presStyleLbl="bgShp" presStyleIdx="1" presStyleCnt="2"/>
      <dgm:spPr>
        <a:blipFill dpi="0" rotWithShape="1">
          <a:blip xmlns:r="http://schemas.openxmlformats.org/officeDocument/2006/relationships" r:embed="rId2"/>
          <a:srcRect/>
          <a:stretch>
            <a:fillRect l="19032" t="-1238" r="14717" b="11135"/>
          </a:stretch>
        </a:blipFill>
      </dgm:spPr>
    </dgm:pt>
    <dgm:pt modelId="{5CB320AA-8440-4B86-87DF-6DDF94611FD7}" type="pres">
      <dgm:prSet presAssocID="{C959658A-5D84-44BD-80C5-7110D9C64A32}" presName="Parent" presStyleLbl="node0" presStyleIdx="1" presStyleCnt="2">
        <dgm:presLayoutVars>
          <dgm:bulletEnabled val="1"/>
        </dgm:presLayoutVars>
      </dgm:prSet>
      <dgm:spPr/>
      <dgm:t>
        <a:bodyPr/>
        <a:lstStyle/>
        <a:p>
          <a:endParaRPr lang="en-US"/>
        </a:p>
      </dgm:t>
    </dgm:pt>
  </dgm:ptLst>
  <dgm:cxnLst>
    <dgm:cxn modelId="{B0110F14-DC08-4DA4-AAEB-86B6E4622D93}" srcId="{4FC59D49-A17A-4EDD-8F92-68C39B1DBA2A}" destId="{1059CC08-26CD-46DA-BA76-B32B57F3BCBB}" srcOrd="0" destOrd="0" parTransId="{6B477C32-4B81-4A4D-90FF-3CDC179E3DF8}" sibTransId="{F94CA8FC-84CE-448A-AE34-66BBE0E6E9F6}"/>
    <dgm:cxn modelId="{0680A39B-CEE1-4055-B6BA-731269566AD8}" type="presOf" srcId="{1059CC08-26CD-46DA-BA76-B32B57F3BCBB}" destId="{2F42C381-CEA0-40F4-A77A-03E29F2972D9}" srcOrd="0" destOrd="0" presId="urn:microsoft.com/office/officeart/2008/layout/BendingPictureCaption"/>
    <dgm:cxn modelId="{4A772AF9-CED6-44B3-B36E-A075BF381F3B}" type="presOf" srcId="{C959658A-5D84-44BD-80C5-7110D9C64A32}" destId="{5CB320AA-8440-4B86-87DF-6DDF94611FD7}" srcOrd="0" destOrd="0" presId="urn:microsoft.com/office/officeart/2008/layout/BendingPictureCaption"/>
    <dgm:cxn modelId="{AF9EF370-0B46-406F-A1C8-933D625559E8}" srcId="{4FC59D49-A17A-4EDD-8F92-68C39B1DBA2A}" destId="{C959658A-5D84-44BD-80C5-7110D9C64A32}" srcOrd="1" destOrd="0" parTransId="{0FCF10DB-AFCF-4A80-925B-1A7D0B5E8502}" sibTransId="{4969778C-D37D-4778-BBC4-2DE5183800DE}"/>
    <dgm:cxn modelId="{DF4EF008-731F-4C9B-A6A2-58708052E7C7}" type="presOf" srcId="{4FC59D49-A17A-4EDD-8F92-68C39B1DBA2A}" destId="{1A63111E-F258-4CEE-89C2-F237B54747E7}" srcOrd="0" destOrd="0" presId="urn:microsoft.com/office/officeart/2008/layout/BendingPictureCaption"/>
    <dgm:cxn modelId="{BF66B41B-A7E8-41F2-901F-38E92C6E5798}" type="presParOf" srcId="{1A63111E-F258-4CEE-89C2-F237B54747E7}" destId="{F29CC73A-8693-4756-9862-3F3BCA63F74F}" srcOrd="0" destOrd="0" presId="urn:microsoft.com/office/officeart/2008/layout/BendingPictureCaption"/>
    <dgm:cxn modelId="{DF393367-BD2A-4C23-8DF7-26FAEA398F39}" type="presParOf" srcId="{F29CC73A-8693-4756-9862-3F3BCA63F74F}" destId="{4874621C-CFFB-4925-9AF4-70B5C726A5CD}" srcOrd="0" destOrd="0" presId="urn:microsoft.com/office/officeart/2008/layout/BendingPictureCaption"/>
    <dgm:cxn modelId="{61B66026-FEF9-4D21-A2B6-8A5CA5BA1587}" type="presParOf" srcId="{F29CC73A-8693-4756-9862-3F3BCA63F74F}" destId="{2F42C381-CEA0-40F4-A77A-03E29F2972D9}" srcOrd="1" destOrd="0" presId="urn:microsoft.com/office/officeart/2008/layout/BendingPictureCaption"/>
    <dgm:cxn modelId="{0AD759BB-CAE4-424D-B248-5504F816CF2B}" type="presParOf" srcId="{1A63111E-F258-4CEE-89C2-F237B54747E7}" destId="{0708FAE5-AFED-4384-9692-719CD4E8F7BD}" srcOrd="1" destOrd="0" presId="urn:microsoft.com/office/officeart/2008/layout/BendingPictureCaption"/>
    <dgm:cxn modelId="{ECC2A91B-87D1-4083-9A4F-EA7CD2F303FC}" type="presParOf" srcId="{1A63111E-F258-4CEE-89C2-F237B54747E7}" destId="{BEF149DC-62AC-4DA5-AB7A-ADAC4461DB37}" srcOrd="2" destOrd="0" presId="urn:microsoft.com/office/officeart/2008/layout/BendingPictureCaption"/>
    <dgm:cxn modelId="{E9ACCDB5-8F35-4266-9E14-1A4A33A2F0B9}" type="presParOf" srcId="{BEF149DC-62AC-4DA5-AB7A-ADAC4461DB37}" destId="{1B64AF74-34C4-4E5D-8EE1-E1E13DB3A8DA}" srcOrd="0" destOrd="0" presId="urn:microsoft.com/office/officeart/2008/layout/BendingPictureCaption"/>
    <dgm:cxn modelId="{B5D2B9A8-7909-4C5E-8145-66149D7A7D70}" type="presParOf" srcId="{BEF149DC-62AC-4DA5-AB7A-ADAC4461DB37}" destId="{5CB320AA-8440-4B86-87DF-6DDF94611FD7}" srcOrd="1" destOrd="0" presId="urn:microsoft.com/office/officeart/2008/layout/BendingPictureCaption"/>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B1050E1-C390-4F88-AC23-75D90CE628BB}"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IN"/>
        </a:p>
      </dgm:t>
    </dgm:pt>
    <dgm:pt modelId="{D0B48341-94E4-4D90-A6F4-29F8F51C6437}">
      <dgm:prSet phldrT="[Text]"/>
      <dgm:spPr/>
      <dgm:t>
        <a:bodyPr/>
        <a:lstStyle/>
        <a:p>
          <a:r>
            <a:rPr lang="en-US" b="1" dirty="0"/>
            <a:t>T</a:t>
          </a:r>
          <a:r>
            <a:rPr lang="en-US" dirty="0"/>
            <a:t>hink</a:t>
          </a:r>
          <a:endParaRPr lang="en-IN" dirty="0"/>
        </a:p>
      </dgm:t>
    </dgm:pt>
    <dgm:pt modelId="{3213900C-48FE-45BC-AEAC-DFAD496D2AAE}" type="parTrans" cxnId="{42E12062-90F2-4751-9142-89EE5C18FFD8}">
      <dgm:prSet/>
      <dgm:spPr/>
      <dgm:t>
        <a:bodyPr/>
        <a:lstStyle/>
        <a:p>
          <a:endParaRPr lang="en-IN"/>
        </a:p>
      </dgm:t>
    </dgm:pt>
    <dgm:pt modelId="{4FC1BE22-9970-4D61-A5B6-286E22F5B8CC}" type="sibTrans" cxnId="{42E12062-90F2-4751-9142-89EE5C18FFD8}">
      <dgm:prSet/>
      <dgm:spPr/>
      <dgm:t>
        <a:bodyPr/>
        <a:lstStyle/>
        <a:p>
          <a:endParaRPr lang="en-IN"/>
        </a:p>
      </dgm:t>
    </dgm:pt>
    <dgm:pt modelId="{46F3B845-6B73-4ED6-B681-4510A0EA276E}">
      <dgm:prSet phldrT="[Text]"/>
      <dgm:spPr/>
      <dgm:t>
        <a:bodyPr/>
        <a:lstStyle/>
        <a:p>
          <a:r>
            <a:rPr lang="en-US" b="1" dirty="0"/>
            <a:t>Re</a:t>
          </a:r>
          <a:r>
            <a:rPr lang="en-US" dirty="0"/>
            <a:t>spond</a:t>
          </a:r>
          <a:endParaRPr lang="en-IN" dirty="0"/>
        </a:p>
      </dgm:t>
    </dgm:pt>
    <dgm:pt modelId="{597AF4E7-0774-4B35-94D4-8E7E45BFC1E3}" type="parTrans" cxnId="{651900D2-F7BF-49EC-AC2F-0D2BDC43CA49}">
      <dgm:prSet/>
      <dgm:spPr/>
      <dgm:t>
        <a:bodyPr/>
        <a:lstStyle/>
        <a:p>
          <a:endParaRPr lang="en-IN"/>
        </a:p>
      </dgm:t>
    </dgm:pt>
    <dgm:pt modelId="{1260802B-BD4B-4606-861E-BA33A9591789}" type="sibTrans" cxnId="{651900D2-F7BF-49EC-AC2F-0D2BDC43CA49}">
      <dgm:prSet/>
      <dgm:spPr/>
      <dgm:t>
        <a:bodyPr/>
        <a:lstStyle/>
        <a:p>
          <a:endParaRPr lang="en-IN"/>
        </a:p>
      </dgm:t>
    </dgm:pt>
    <dgm:pt modelId="{D684A3F7-9F23-4811-BAFB-B355FE42B6A0}" type="pres">
      <dgm:prSet presAssocID="{3B1050E1-C390-4F88-AC23-75D90CE628BB}" presName="diagram" presStyleCnt="0">
        <dgm:presLayoutVars>
          <dgm:dir/>
        </dgm:presLayoutVars>
      </dgm:prSet>
      <dgm:spPr/>
      <dgm:t>
        <a:bodyPr/>
        <a:lstStyle/>
        <a:p>
          <a:endParaRPr lang="en-US"/>
        </a:p>
      </dgm:t>
    </dgm:pt>
    <dgm:pt modelId="{BFC84A50-6108-4B76-99EA-2F37DE386120}" type="pres">
      <dgm:prSet presAssocID="{D0B48341-94E4-4D90-A6F4-29F8F51C6437}" presName="composite" presStyleCnt="0"/>
      <dgm:spPr/>
    </dgm:pt>
    <dgm:pt modelId="{66E13692-D1D0-43BA-8F26-EAB6E2260904}" type="pres">
      <dgm:prSet presAssocID="{D0B48341-94E4-4D90-A6F4-29F8F51C6437}" presName="Image" presStyleLbl="bgShp" presStyleIdx="0" presStyleCnt="2"/>
      <dgm:spPr>
        <a:blipFill rotWithShape="1">
          <a:blip xmlns:r="http://schemas.openxmlformats.org/officeDocument/2006/relationships" r:embed="rId1"/>
          <a:srcRect/>
          <a:stretch>
            <a:fillRect t="-6000" b="-6000"/>
          </a:stretch>
        </a:blipFill>
      </dgm:spPr>
    </dgm:pt>
    <dgm:pt modelId="{FA22A6A3-C484-4016-A6DD-2CF2F4B677A7}" type="pres">
      <dgm:prSet presAssocID="{D0B48341-94E4-4D90-A6F4-29F8F51C6437}" presName="Parent" presStyleLbl="node0" presStyleIdx="0" presStyleCnt="2">
        <dgm:presLayoutVars>
          <dgm:bulletEnabled val="1"/>
        </dgm:presLayoutVars>
      </dgm:prSet>
      <dgm:spPr/>
      <dgm:t>
        <a:bodyPr/>
        <a:lstStyle/>
        <a:p>
          <a:endParaRPr lang="en-US"/>
        </a:p>
      </dgm:t>
    </dgm:pt>
    <dgm:pt modelId="{F36E995B-DCD8-4D1D-90D3-34610C7A0830}" type="pres">
      <dgm:prSet presAssocID="{4FC1BE22-9970-4D61-A5B6-286E22F5B8CC}" presName="sibTrans" presStyleCnt="0"/>
      <dgm:spPr/>
    </dgm:pt>
    <dgm:pt modelId="{8AB5DC3A-4CD0-4A82-A623-7C3BE66CEBB7}" type="pres">
      <dgm:prSet presAssocID="{46F3B845-6B73-4ED6-B681-4510A0EA276E}" presName="composite" presStyleCnt="0"/>
      <dgm:spPr/>
    </dgm:pt>
    <dgm:pt modelId="{359D940D-52FD-4C7B-8FB0-42A250E1B8F1}" type="pres">
      <dgm:prSet presAssocID="{46F3B845-6B73-4ED6-B681-4510A0EA276E}" presName="Image" presStyleLbl="bgShp" presStyleIdx="1" presStyleCnt="2"/>
      <dgm:spPr>
        <a:blipFill dpi="0" rotWithShape="1">
          <a:blip xmlns:r="http://schemas.openxmlformats.org/officeDocument/2006/relationships" r:embed="rId2"/>
          <a:srcRect/>
          <a:stretch>
            <a:fillRect t="200" b="-15000"/>
          </a:stretch>
        </a:blipFill>
      </dgm:spPr>
    </dgm:pt>
    <dgm:pt modelId="{837DD59A-96AB-4237-97BA-68C83E48F893}" type="pres">
      <dgm:prSet presAssocID="{46F3B845-6B73-4ED6-B681-4510A0EA276E}" presName="Parent" presStyleLbl="node0" presStyleIdx="1" presStyleCnt="2">
        <dgm:presLayoutVars>
          <dgm:bulletEnabled val="1"/>
        </dgm:presLayoutVars>
      </dgm:prSet>
      <dgm:spPr/>
      <dgm:t>
        <a:bodyPr/>
        <a:lstStyle/>
        <a:p>
          <a:endParaRPr lang="en-US"/>
        </a:p>
      </dgm:t>
    </dgm:pt>
  </dgm:ptLst>
  <dgm:cxnLst>
    <dgm:cxn modelId="{12906381-240E-42B4-AF3D-10BC9A36F856}" type="presOf" srcId="{46F3B845-6B73-4ED6-B681-4510A0EA276E}" destId="{837DD59A-96AB-4237-97BA-68C83E48F893}" srcOrd="0" destOrd="0" presId="urn:microsoft.com/office/officeart/2008/layout/BendingPictureCaption"/>
    <dgm:cxn modelId="{E2AE0030-8AAD-4A0A-BBA6-CCB9D479A58A}" type="presOf" srcId="{D0B48341-94E4-4D90-A6F4-29F8F51C6437}" destId="{FA22A6A3-C484-4016-A6DD-2CF2F4B677A7}" srcOrd="0" destOrd="0" presId="urn:microsoft.com/office/officeart/2008/layout/BendingPictureCaption"/>
    <dgm:cxn modelId="{651900D2-F7BF-49EC-AC2F-0D2BDC43CA49}" srcId="{3B1050E1-C390-4F88-AC23-75D90CE628BB}" destId="{46F3B845-6B73-4ED6-B681-4510A0EA276E}" srcOrd="1" destOrd="0" parTransId="{597AF4E7-0774-4B35-94D4-8E7E45BFC1E3}" sibTransId="{1260802B-BD4B-4606-861E-BA33A9591789}"/>
    <dgm:cxn modelId="{42E12062-90F2-4751-9142-89EE5C18FFD8}" srcId="{3B1050E1-C390-4F88-AC23-75D90CE628BB}" destId="{D0B48341-94E4-4D90-A6F4-29F8F51C6437}" srcOrd="0" destOrd="0" parTransId="{3213900C-48FE-45BC-AEAC-DFAD496D2AAE}" sibTransId="{4FC1BE22-9970-4D61-A5B6-286E22F5B8CC}"/>
    <dgm:cxn modelId="{7B24FCAF-04EF-4713-B7D8-0D360741CCC4}" type="presOf" srcId="{3B1050E1-C390-4F88-AC23-75D90CE628BB}" destId="{D684A3F7-9F23-4811-BAFB-B355FE42B6A0}" srcOrd="0" destOrd="0" presId="urn:microsoft.com/office/officeart/2008/layout/BendingPictureCaption"/>
    <dgm:cxn modelId="{752F80C5-D5E6-488F-8858-DB44BB87DFD9}" type="presParOf" srcId="{D684A3F7-9F23-4811-BAFB-B355FE42B6A0}" destId="{BFC84A50-6108-4B76-99EA-2F37DE386120}" srcOrd="0" destOrd="0" presId="urn:microsoft.com/office/officeart/2008/layout/BendingPictureCaption"/>
    <dgm:cxn modelId="{11549BAE-785B-4C31-961D-2B957D3AF4AB}" type="presParOf" srcId="{BFC84A50-6108-4B76-99EA-2F37DE386120}" destId="{66E13692-D1D0-43BA-8F26-EAB6E2260904}" srcOrd="0" destOrd="0" presId="urn:microsoft.com/office/officeart/2008/layout/BendingPictureCaption"/>
    <dgm:cxn modelId="{6F0CF6AA-0165-4865-913C-430493F739C5}" type="presParOf" srcId="{BFC84A50-6108-4B76-99EA-2F37DE386120}" destId="{FA22A6A3-C484-4016-A6DD-2CF2F4B677A7}" srcOrd="1" destOrd="0" presId="urn:microsoft.com/office/officeart/2008/layout/BendingPictureCaption"/>
    <dgm:cxn modelId="{043585A1-4ABD-4BC0-8C96-F528C760A523}" type="presParOf" srcId="{D684A3F7-9F23-4811-BAFB-B355FE42B6A0}" destId="{F36E995B-DCD8-4D1D-90D3-34610C7A0830}" srcOrd="1" destOrd="0" presId="urn:microsoft.com/office/officeart/2008/layout/BendingPictureCaption"/>
    <dgm:cxn modelId="{EDFC5C07-1ED1-496E-8484-A62904E1F01F}" type="presParOf" srcId="{D684A3F7-9F23-4811-BAFB-B355FE42B6A0}" destId="{8AB5DC3A-4CD0-4A82-A623-7C3BE66CEBB7}" srcOrd="2" destOrd="0" presId="urn:microsoft.com/office/officeart/2008/layout/BendingPictureCaption"/>
    <dgm:cxn modelId="{8F8B2965-ABB7-4EB1-806A-089E9E0A0B40}" type="presParOf" srcId="{8AB5DC3A-4CD0-4A82-A623-7C3BE66CEBB7}" destId="{359D940D-52FD-4C7B-8FB0-42A250E1B8F1}" srcOrd="0" destOrd="0" presId="urn:microsoft.com/office/officeart/2008/layout/BendingPictureCaption"/>
    <dgm:cxn modelId="{61F0D9D0-C836-4C23-9368-8BF45D2CCA4A}" type="presParOf" srcId="{8AB5DC3A-4CD0-4A82-A623-7C3BE66CEBB7}" destId="{837DD59A-96AB-4237-97BA-68C83E48F893}" srcOrd="1" destOrd="0" presId="urn:microsoft.com/office/officeart/2008/layout/BendingPictureCaption"/>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0F0E17-746B-431B-BBA5-104A2E9969F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IN"/>
        </a:p>
      </dgm:t>
    </dgm:pt>
    <dgm:pt modelId="{FFDCD723-7086-4B36-8C25-6A25D7E86F86}">
      <dgm:prSet phldrT="[Text]"/>
      <dgm:spPr/>
      <dgm:t>
        <a:bodyPr/>
        <a:lstStyle/>
        <a:p>
          <a:r>
            <a:rPr lang="en-IN" dirty="0"/>
            <a:t>Be open-minded</a:t>
          </a:r>
        </a:p>
      </dgm:t>
    </dgm:pt>
    <dgm:pt modelId="{0036775A-3626-4003-9DCE-D2F61E929981}" type="parTrans" cxnId="{FF6161AD-9AB2-4584-9885-BD5D51A81BEE}">
      <dgm:prSet/>
      <dgm:spPr/>
      <dgm:t>
        <a:bodyPr/>
        <a:lstStyle/>
        <a:p>
          <a:endParaRPr lang="en-IN"/>
        </a:p>
      </dgm:t>
    </dgm:pt>
    <dgm:pt modelId="{84C644B7-92E8-4EDF-8A38-8003E90CA686}" type="sibTrans" cxnId="{FF6161AD-9AB2-4584-9885-BD5D51A81BEE}">
      <dgm:prSet/>
      <dgm:spPr/>
      <dgm:t>
        <a:bodyPr/>
        <a:lstStyle/>
        <a:p>
          <a:endParaRPr lang="en-IN"/>
        </a:p>
      </dgm:t>
    </dgm:pt>
    <dgm:pt modelId="{94F4E479-D7BA-4F21-BB47-FB72318C3E2B}">
      <dgm:prSet phldrT="[Text]"/>
      <dgm:spPr/>
      <dgm:t>
        <a:bodyPr/>
        <a:lstStyle/>
        <a:p>
          <a:r>
            <a:rPr lang="en-US" dirty="0"/>
            <a:t>Put the speaker at ease</a:t>
          </a:r>
          <a:endParaRPr lang="en-IN" dirty="0"/>
        </a:p>
      </dgm:t>
    </dgm:pt>
    <dgm:pt modelId="{FF013815-7E5C-4AB7-AFFA-EE8A9458AD12}" type="parTrans" cxnId="{CB424B51-C6D5-460E-90B5-AAC68E4D023E}">
      <dgm:prSet/>
      <dgm:spPr/>
      <dgm:t>
        <a:bodyPr/>
        <a:lstStyle/>
        <a:p>
          <a:endParaRPr lang="en-IN"/>
        </a:p>
      </dgm:t>
    </dgm:pt>
    <dgm:pt modelId="{5FADA72E-40E1-4252-87E3-4AE7EFC953D3}" type="sibTrans" cxnId="{CB424B51-C6D5-460E-90B5-AAC68E4D023E}">
      <dgm:prSet/>
      <dgm:spPr/>
      <dgm:t>
        <a:bodyPr/>
        <a:lstStyle/>
        <a:p>
          <a:endParaRPr lang="en-IN"/>
        </a:p>
      </dgm:t>
    </dgm:pt>
    <dgm:pt modelId="{8D1E373E-D466-411D-B806-80BADBE340A1}">
      <dgm:prSet phldrT="[Text]"/>
      <dgm:spPr/>
      <dgm:t>
        <a:bodyPr/>
        <a:lstStyle/>
        <a:p>
          <a:r>
            <a:rPr lang="en-IN"/>
            <a:t>Understand the topic well</a:t>
          </a:r>
          <a:endParaRPr lang="en-IN" dirty="0"/>
        </a:p>
      </dgm:t>
    </dgm:pt>
    <dgm:pt modelId="{B6B13A68-3B0B-4249-BFEC-4CCD26949F05}" type="parTrans" cxnId="{D7B327DE-304E-4D60-B8AE-81532DDFAAC8}">
      <dgm:prSet/>
      <dgm:spPr/>
      <dgm:t>
        <a:bodyPr/>
        <a:lstStyle/>
        <a:p>
          <a:endParaRPr lang="en-IN"/>
        </a:p>
      </dgm:t>
    </dgm:pt>
    <dgm:pt modelId="{FB05E992-3F08-458F-8E51-E72D7982BE5C}" type="sibTrans" cxnId="{D7B327DE-304E-4D60-B8AE-81532DDFAAC8}">
      <dgm:prSet/>
      <dgm:spPr/>
      <dgm:t>
        <a:bodyPr/>
        <a:lstStyle/>
        <a:p>
          <a:endParaRPr lang="en-IN"/>
        </a:p>
      </dgm:t>
    </dgm:pt>
    <dgm:pt modelId="{4B40B4DD-A885-4717-832E-C98B78537CAC}" type="pres">
      <dgm:prSet presAssocID="{B70F0E17-746B-431B-BBA5-104A2E9969FF}" presName="outerComposite" presStyleCnt="0">
        <dgm:presLayoutVars>
          <dgm:chMax val="5"/>
          <dgm:dir/>
          <dgm:resizeHandles val="exact"/>
        </dgm:presLayoutVars>
      </dgm:prSet>
      <dgm:spPr/>
      <dgm:t>
        <a:bodyPr/>
        <a:lstStyle/>
        <a:p>
          <a:endParaRPr lang="en-US"/>
        </a:p>
      </dgm:t>
    </dgm:pt>
    <dgm:pt modelId="{CC28ADCE-8204-4D33-ACA1-025DDAE1ACC2}" type="pres">
      <dgm:prSet presAssocID="{B70F0E17-746B-431B-BBA5-104A2E9969FF}" presName="dummyMaxCanvas" presStyleCnt="0">
        <dgm:presLayoutVars/>
      </dgm:prSet>
      <dgm:spPr/>
    </dgm:pt>
    <dgm:pt modelId="{E6223146-46D7-420F-A1C7-848F8DCA58EC}" type="pres">
      <dgm:prSet presAssocID="{B70F0E17-746B-431B-BBA5-104A2E9969FF}" presName="ThreeNodes_1" presStyleLbl="node1" presStyleIdx="0" presStyleCnt="3">
        <dgm:presLayoutVars>
          <dgm:bulletEnabled val="1"/>
        </dgm:presLayoutVars>
      </dgm:prSet>
      <dgm:spPr/>
      <dgm:t>
        <a:bodyPr/>
        <a:lstStyle/>
        <a:p>
          <a:endParaRPr lang="en-US"/>
        </a:p>
      </dgm:t>
    </dgm:pt>
    <dgm:pt modelId="{F19F30FE-FE91-49E4-93F3-DB457C83F52D}" type="pres">
      <dgm:prSet presAssocID="{B70F0E17-746B-431B-BBA5-104A2E9969FF}" presName="ThreeNodes_2" presStyleLbl="node1" presStyleIdx="1" presStyleCnt="3">
        <dgm:presLayoutVars>
          <dgm:bulletEnabled val="1"/>
        </dgm:presLayoutVars>
      </dgm:prSet>
      <dgm:spPr/>
      <dgm:t>
        <a:bodyPr/>
        <a:lstStyle/>
        <a:p>
          <a:endParaRPr lang="en-US"/>
        </a:p>
      </dgm:t>
    </dgm:pt>
    <dgm:pt modelId="{9DADEBBA-9866-4169-8E21-22DF4FB3764C}" type="pres">
      <dgm:prSet presAssocID="{B70F0E17-746B-431B-BBA5-104A2E9969FF}" presName="ThreeNodes_3" presStyleLbl="node1" presStyleIdx="2" presStyleCnt="3">
        <dgm:presLayoutVars>
          <dgm:bulletEnabled val="1"/>
        </dgm:presLayoutVars>
      </dgm:prSet>
      <dgm:spPr/>
      <dgm:t>
        <a:bodyPr/>
        <a:lstStyle/>
        <a:p>
          <a:endParaRPr lang="en-US"/>
        </a:p>
      </dgm:t>
    </dgm:pt>
    <dgm:pt modelId="{148A3F8C-6B11-4242-B26E-0EFB9B32327D}" type="pres">
      <dgm:prSet presAssocID="{B70F0E17-746B-431B-BBA5-104A2E9969FF}" presName="ThreeConn_1-2" presStyleLbl="fgAccFollowNode1" presStyleIdx="0" presStyleCnt="2">
        <dgm:presLayoutVars>
          <dgm:bulletEnabled val="1"/>
        </dgm:presLayoutVars>
      </dgm:prSet>
      <dgm:spPr/>
      <dgm:t>
        <a:bodyPr/>
        <a:lstStyle/>
        <a:p>
          <a:endParaRPr lang="en-US"/>
        </a:p>
      </dgm:t>
    </dgm:pt>
    <dgm:pt modelId="{7D2C56C0-BCC5-444A-9DC8-C5CF2A5D0066}" type="pres">
      <dgm:prSet presAssocID="{B70F0E17-746B-431B-BBA5-104A2E9969FF}" presName="ThreeConn_2-3" presStyleLbl="fgAccFollowNode1" presStyleIdx="1" presStyleCnt="2">
        <dgm:presLayoutVars>
          <dgm:bulletEnabled val="1"/>
        </dgm:presLayoutVars>
      </dgm:prSet>
      <dgm:spPr/>
      <dgm:t>
        <a:bodyPr/>
        <a:lstStyle/>
        <a:p>
          <a:endParaRPr lang="en-US"/>
        </a:p>
      </dgm:t>
    </dgm:pt>
    <dgm:pt modelId="{9F9E14B5-36B4-4954-AA35-1041E569EEC4}" type="pres">
      <dgm:prSet presAssocID="{B70F0E17-746B-431B-BBA5-104A2E9969FF}" presName="ThreeNodes_1_text" presStyleLbl="node1" presStyleIdx="2" presStyleCnt="3">
        <dgm:presLayoutVars>
          <dgm:bulletEnabled val="1"/>
        </dgm:presLayoutVars>
      </dgm:prSet>
      <dgm:spPr/>
      <dgm:t>
        <a:bodyPr/>
        <a:lstStyle/>
        <a:p>
          <a:endParaRPr lang="en-US"/>
        </a:p>
      </dgm:t>
    </dgm:pt>
    <dgm:pt modelId="{514B9D8E-B9EB-41C1-9E47-DCD4CCB24A07}" type="pres">
      <dgm:prSet presAssocID="{B70F0E17-746B-431B-BBA5-104A2E9969FF}" presName="ThreeNodes_2_text" presStyleLbl="node1" presStyleIdx="2" presStyleCnt="3">
        <dgm:presLayoutVars>
          <dgm:bulletEnabled val="1"/>
        </dgm:presLayoutVars>
      </dgm:prSet>
      <dgm:spPr/>
      <dgm:t>
        <a:bodyPr/>
        <a:lstStyle/>
        <a:p>
          <a:endParaRPr lang="en-US"/>
        </a:p>
      </dgm:t>
    </dgm:pt>
    <dgm:pt modelId="{AF21D8D7-AF40-46F1-997A-EE65EC2CA962}" type="pres">
      <dgm:prSet presAssocID="{B70F0E17-746B-431B-BBA5-104A2E9969FF}" presName="ThreeNodes_3_text" presStyleLbl="node1" presStyleIdx="2" presStyleCnt="3">
        <dgm:presLayoutVars>
          <dgm:bulletEnabled val="1"/>
        </dgm:presLayoutVars>
      </dgm:prSet>
      <dgm:spPr/>
      <dgm:t>
        <a:bodyPr/>
        <a:lstStyle/>
        <a:p>
          <a:endParaRPr lang="en-US"/>
        </a:p>
      </dgm:t>
    </dgm:pt>
  </dgm:ptLst>
  <dgm:cxnLst>
    <dgm:cxn modelId="{154D0E7D-2A82-4AB7-A128-78931CE5A4E0}" type="presOf" srcId="{94F4E479-D7BA-4F21-BB47-FB72318C3E2B}" destId="{514B9D8E-B9EB-41C1-9E47-DCD4CCB24A07}" srcOrd="1" destOrd="0" presId="urn:microsoft.com/office/officeart/2005/8/layout/vProcess5"/>
    <dgm:cxn modelId="{D7B327DE-304E-4D60-B8AE-81532DDFAAC8}" srcId="{B70F0E17-746B-431B-BBA5-104A2E9969FF}" destId="{8D1E373E-D466-411D-B806-80BADBE340A1}" srcOrd="2" destOrd="0" parTransId="{B6B13A68-3B0B-4249-BFEC-4CCD26949F05}" sibTransId="{FB05E992-3F08-458F-8E51-E72D7982BE5C}"/>
    <dgm:cxn modelId="{062FF869-48FD-44A1-BBFA-3DC843616F74}" type="presOf" srcId="{94F4E479-D7BA-4F21-BB47-FB72318C3E2B}" destId="{F19F30FE-FE91-49E4-93F3-DB457C83F52D}" srcOrd="0" destOrd="0" presId="urn:microsoft.com/office/officeart/2005/8/layout/vProcess5"/>
    <dgm:cxn modelId="{D8482489-148A-4896-85F3-5ECA2662052C}" type="presOf" srcId="{8D1E373E-D466-411D-B806-80BADBE340A1}" destId="{AF21D8D7-AF40-46F1-997A-EE65EC2CA962}" srcOrd="1" destOrd="0" presId="urn:microsoft.com/office/officeart/2005/8/layout/vProcess5"/>
    <dgm:cxn modelId="{F561E711-8C14-4075-911C-D5E1485994F8}" type="presOf" srcId="{5FADA72E-40E1-4252-87E3-4AE7EFC953D3}" destId="{7D2C56C0-BCC5-444A-9DC8-C5CF2A5D0066}" srcOrd="0" destOrd="0" presId="urn:microsoft.com/office/officeart/2005/8/layout/vProcess5"/>
    <dgm:cxn modelId="{CB424B51-C6D5-460E-90B5-AAC68E4D023E}" srcId="{B70F0E17-746B-431B-BBA5-104A2E9969FF}" destId="{94F4E479-D7BA-4F21-BB47-FB72318C3E2B}" srcOrd="1" destOrd="0" parTransId="{FF013815-7E5C-4AB7-AFFA-EE8A9458AD12}" sibTransId="{5FADA72E-40E1-4252-87E3-4AE7EFC953D3}"/>
    <dgm:cxn modelId="{FF6161AD-9AB2-4584-9885-BD5D51A81BEE}" srcId="{B70F0E17-746B-431B-BBA5-104A2E9969FF}" destId="{FFDCD723-7086-4B36-8C25-6A25D7E86F86}" srcOrd="0" destOrd="0" parTransId="{0036775A-3626-4003-9DCE-D2F61E929981}" sibTransId="{84C644B7-92E8-4EDF-8A38-8003E90CA686}"/>
    <dgm:cxn modelId="{CBDC022B-A225-4DC5-B514-4EFF9C98AD37}" type="presOf" srcId="{B70F0E17-746B-431B-BBA5-104A2E9969FF}" destId="{4B40B4DD-A885-4717-832E-C98B78537CAC}" srcOrd="0" destOrd="0" presId="urn:microsoft.com/office/officeart/2005/8/layout/vProcess5"/>
    <dgm:cxn modelId="{3BC1B72B-85FE-4738-BFF2-903133F4E909}" type="presOf" srcId="{8D1E373E-D466-411D-B806-80BADBE340A1}" destId="{9DADEBBA-9866-4169-8E21-22DF4FB3764C}" srcOrd="0" destOrd="0" presId="urn:microsoft.com/office/officeart/2005/8/layout/vProcess5"/>
    <dgm:cxn modelId="{E389ACA5-B67A-4324-9CC0-B7C89554108C}" type="presOf" srcId="{FFDCD723-7086-4B36-8C25-6A25D7E86F86}" destId="{9F9E14B5-36B4-4954-AA35-1041E569EEC4}" srcOrd="1" destOrd="0" presId="urn:microsoft.com/office/officeart/2005/8/layout/vProcess5"/>
    <dgm:cxn modelId="{DF3EC24F-FCC6-4CFF-90CF-A917E30378D7}" type="presOf" srcId="{84C644B7-92E8-4EDF-8A38-8003E90CA686}" destId="{148A3F8C-6B11-4242-B26E-0EFB9B32327D}" srcOrd="0" destOrd="0" presId="urn:microsoft.com/office/officeart/2005/8/layout/vProcess5"/>
    <dgm:cxn modelId="{8EA8564A-C6CA-4388-A0B7-6C4E2A2864DD}" type="presOf" srcId="{FFDCD723-7086-4B36-8C25-6A25D7E86F86}" destId="{E6223146-46D7-420F-A1C7-848F8DCA58EC}" srcOrd="0" destOrd="0" presId="urn:microsoft.com/office/officeart/2005/8/layout/vProcess5"/>
    <dgm:cxn modelId="{8A0B35F3-2119-4627-A1FA-A8FD914A0586}" type="presParOf" srcId="{4B40B4DD-A885-4717-832E-C98B78537CAC}" destId="{CC28ADCE-8204-4D33-ACA1-025DDAE1ACC2}" srcOrd="0" destOrd="0" presId="urn:microsoft.com/office/officeart/2005/8/layout/vProcess5"/>
    <dgm:cxn modelId="{0A0CD291-4DE5-4566-B16E-787C55715898}" type="presParOf" srcId="{4B40B4DD-A885-4717-832E-C98B78537CAC}" destId="{E6223146-46D7-420F-A1C7-848F8DCA58EC}" srcOrd="1" destOrd="0" presId="urn:microsoft.com/office/officeart/2005/8/layout/vProcess5"/>
    <dgm:cxn modelId="{0A5BE43B-0408-43C4-B250-C8087D2C0974}" type="presParOf" srcId="{4B40B4DD-A885-4717-832E-C98B78537CAC}" destId="{F19F30FE-FE91-49E4-93F3-DB457C83F52D}" srcOrd="2" destOrd="0" presId="urn:microsoft.com/office/officeart/2005/8/layout/vProcess5"/>
    <dgm:cxn modelId="{D2885780-9859-46C8-A9D7-A8E3C8652661}" type="presParOf" srcId="{4B40B4DD-A885-4717-832E-C98B78537CAC}" destId="{9DADEBBA-9866-4169-8E21-22DF4FB3764C}" srcOrd="3" destOrd="0" presId="urn:microsoft.com/office/officeart/2005/8/layout/vProcess5"/>
    <dgm:cxn modelId="{5AF1A639-3D16-4EEB-A05E-CFEB3A8FC91B}" type="presParOf" srcId="{4B40B4DD-A885-4717-832E-C98B78537CAC}" destId="{148A3F8C-6B11-4242-B26E-0EFB9B32327D}" srcOrd="4" destOrd="0" presId="urn:microsoft.com/office/officeart/2005/8/layout/vProcess5"/>
    <dgm:cxn modelId="{5306EA35-1716-46BE-B395-106BF52FBC1A}" type="presParOf" srcId="{4B40B4DD-A885-4717-832E-C98B78537CAC}" destId="{7D2C56C0-BCC5-444A-9DC8-C5CF2A5D0066}" srcOrd="5" destOrd="0" presId="urn:microsoft.com/office/officeart/2005/8/layout/vProcess5"/>
    <dgm:cxn modelId="{6639396D-E3F2-4B54-A3A0-BC2566122096}" type="presParOf" srcId="{4B40B4DD-A885-4717-832E-C98B78537CAC}" destId="{9F9E14B5-36B4-4954-AA35-1041E569EEC4}" srcOrd="6" destOrd="0" presId="urn:microsoft.com/office/officeart/2005/8/layout/vProcess5"/>
    <dgm:cxn modelId="{E43ED257-E668-40C5-BCAD-E8F69BAC390D}" type="presParOf" srcId="{4B40B4DD-A885-4717-832E-C98B78537CAC}" destId="{514B9D8E-B9EB-41C1-9E47-DCD4CCB24A07}" srcOrd="7" destOrd="0" presId="urn:microsoft.com/office/officeart/2005/8/layout/vProcess5"/>
    <dgm:cxn modelId="{40845B62-FA7D-4605-9213-85672B51615B}" type="presParOf" srcId="{4B40B4DD-A885-4717-832E-C98B78537CAC}" destId="{AF21D8D7-AF40-46F1-997A-EE65EC2CA962}"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1DFF4-0A1B-4D2E-A446-1BD9351C9596}">
      <dsp:nvSpPr>
        <dsp:cNvPr id="0" name=""/>
        <dsp:cNvSpPr/>
      </dsp:nvSpPr>
      <dsp:spPr>
        <a:xfrm>
          <a:off x="401637" y="379938"/>
          <a:ext cx="803274" cy="80327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1ED05D-15B9-4923-B352-ECFAEC50ECBD}">
      <dsp:nvSpPr>
        <dsp:cNvPr id="0" name=""/>
        <dsp:cNvSpPr/>
      </dsp:nvSpPr>
      <dsp:spPr>
        <a:xfrm>
          <a:off x="546226" y="806477"/>
          <a:ext cx="514095" cy="265080"/>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800100">
            <a:lnSpc>
              <a:spcPct val="90000"/>
            </a:lnSpc>
            <a:spcBef>
              <a:spcPct val="0"/>
            </a:spcBef>
            <a:spcAft>
              <a:spcPct val="35000"/>
            </a:spcAft>
            <a:buNone/>
          </a:pPr>
          <a:endParaRPr lang="en-IN" sz="1800" kern="1200"/>
        </a:p>
      </dsp:txBody>
      <dsp:txXfrm>
        <a:off x="546226" y="806477"/>
        <a:ext cx="514095" cy="265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BEAFAB-CF53-4625-82B9-B9BBC8E302A3}">
      <dsp:nvSpPr>
        <dsp:cNvPr id="0" name=""/>
        <dsp:cNvSpPr/>
      </dsp:nvSpPr>
      <dsp:spPr>
        <a:xfrm>
          <a:off x="2138824" y="386333"/>
          <a:ext cx="4992624" cy="4992624"/>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dirty="0"/>
            <a:t>P</a:t>
          </a:r>
          <a:r>
            <a:rPr lang="en-US" sz="4200" kern="1200" dirty="0"/>
            <a:t> Purity</a:t>
          </a:r>
          <a:endParaRPr lang="en-IN" sz="4200" kern="1200" dirty="0"/>
        </a:p>
      </dsp:txBody>
      <dsp:txXfrm>
        <a:off x="4770056" y="1444294"/>
        <a:ext cx="1783080" cy="1485900"/>
      </dsp:txXfrm>
    </dsp:sp>
    <dsp:sp modelId="{EF1CEED5-4CF4-4CED-AEEC-F5B775C4CA69}">
      <dsp:nvSpPr>
        <dsp:cNvPr id="0" name=""/>
        <dsp:cNvSpPr/>
      </dsp:nvSpPr>
      <dsp:spPr>
        <a:xfrm>
          <a:off x="2036000" y="564641"/>
          <a:ext cx="4992624" cy="4992624"/>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dirty="0"/>
            <a:t>P</a:t>
          </a:r>
          <a:r>
            <a:rPr lang="en-US" sz="4200" kern="1200" dirty="0"/>
            <a:t>  Purpose</a:t>
          </a:r>
          <a:endParaRPr lang="en-IN" sz="4200" kern="1200" dirty="0"/>
        </a:p>
      </dsp:txBody>
      <dsp:txXfrm>
        <a:off x="3224720" y="3803904"/>
        <a:ext cx="2674620" cy="1307592"/>
      </dsp:txXfrm>
    </dsp:sp>
    <dsp:sp modelId="{7A3CBE6D-6294-403E-A1F7-6754D34718ED}">
      <dsp:nvSpPr>
        <dsp:cNvPr id="0" name=""/>
        <dsp:cNvSpPr/>
      </dsp:nvSpPr>
      <dsp:spPr>
        <a:xfrm>
          <a:off x="1933176" y="386333"/>
          <a:ext cx="4992624" cy="4992624"/>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dirty="0"/>
            <a:t>C</a:t>
          </a:r>
          <a:r>
            <a:rPr lang="en-US" sz="4200" kern="1200" dirty="0"/>
            <a:t> Clarity</a:t>
          </a:r>
          <a:endParaRPr lang="en-IN" sz="4200" kern="1200" dirty="0"/>
        </a:p>
      </dsp:txBody>
      <dsp:txXfrm>
        <a:off x="2511488" y="1444294"/>
        <a:ext cx="1783080" cy="1485900"/>
      </dsp:txXfrm>
    </dsp:sp>
    <dsp:sp modelId="{72FC91D8-1CE7-4564-8E9A-06853986B217}">
      <dsp:nvSpPr>
        <dsp:cNvPr id="0" name=""/>
        <dsp:cNvSpPr/>
      </dsp:nvSpPr>
      <dsp:spPr>
        <a:xfrm>
          <a:off x="1830169" y="77266"/>
          <a:ext cx="5610758" cy="5610758"/>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7345F2-029B-4B17-9C94-E54B067C2367}">
      <dsp:nvSpPr>
        <dsp:cNvPr id="0" name=""/>
        <dsp:cNvSpPr/>
      </dsp:nvSpPr>
      <dsp:spPr>
        <a:xfrm>
          <a:off x="1726933" y="255259"/>
          <a:ext cx="5610758" cy="5610758"/>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940712-CC1D-461D-B98D-952F3001286E}">
      <dsp:nvSpPr>
        <dsp:cNvPr id="0" name=""/>
        <dsp:cNvSpPr/>
      </dsp:nvSpPr>
      <dsp:spPr>
        <a:xfrm>
          <a:off x="1623696" y="77266"/>
          <a:ext cx="5610758" cy="5610758"/>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2F788-ECF7-4729-B438-580FE7D8C262}">
      <dsp:nvSpPr>
        <dsp:cNvPr id="0" name=""/>
        <dsp:cNvSpPr/>
      </dsp:nvSpPr>
      <dsp:spPr>
        <a:xfrm>
          <a:off x="0" y="21603"/>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Extra personal</a:t>
          </a:r>
          <a:endParaRPr lang="en-IN" sz="3200" kern="1200" dirty="0"/>
        </a:p>
      </dsp:txBody>
      <dsp:txXfrm>
        <a:off x="0" y="21603"/>
        <a:ext cx="3143249" cy="1885950"/>
      </dsp:txXfrm>
    </dsp:sp>
    <dsp:sp modelId="{2695C8F6-FB91-488B-B1BC-7FC7C69AF699}">
      <dsp:nvSpPr>
        <dsp:cNvPr id="0" name=""/>
        <dsp:cNvSpPr/>
      </dsp:nvSpPr>
      <dsp:spPr>
        <a:xfrm>
          <a:off x="3457575" y="21603"/>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Intra personal</a:t>
          </a:r>
          <a:endParaRPr lang="en-IN" sz="3200" kern="1200" dirty="0"/>
        </a:p>
      </dsp:txBody>
      <dsp:txXfrm>
        <a:off x="3457575" y="21603"/>
        <a:ext cx="3143249" cy="1885950"/>
      </dsp:txXfrm>
    </dsp:sp>
    <dsp:sp modelId="{223E9B82-D551-4D8A-AD01-E942E6CA0ABF}">
      <dsp:nvSpPr>
        <dsp:cNvPr id="0" name=""/>
        <dsp:cNvSpPr/>
      </dsp:nvSpPr>
      <dsp:spPr>
        <a:xfrm>
          <a:off x="6915149" y="21603"/>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Inter personal</a:t>
          </a:r>
          <a:endParaRPr lang="en-IN" sz="3200" kern="1200" dirty="0"/>
        </a:p>
      </dsp:txBody>
      <dsp:txXfrm>
        <a:off x="6915149" y="21603"/>
        <a:ext cx="3143249" cy="1885950"/>
      </dsp:txXfrm>
    </dsp:sp>
    <dsp:sp modelId="{4F24E183-9C05-48BD-85CC-3B169955F75A}">
      <dsp:nvSpPr>
        <dsp:cNvPr id="0" name=""/>
        <dsp:cNvSpPr/>
      </dsp:nvSpPr>
      <dsp:spPr>
        <a:xfrm>
          <a:off x="1728787" y="2221878"/>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Organizational</a:t>
          </a:r>
          <a:endParaRPr lang="en-IN" sz="2800" kern="1200" dirty="0"/>
        </a:p>
      </dsp:txBody>
      <dsp:txXfrm>
        <a:off x="1728787" y="2221878"/>
        <a:ext cx="3143249" cy="1885950"/>
      </dsp:txXfrm>
    </dsp:sp>
    <dsp:sp modelId="{325908CC-4D0F-4D28-A2BD-A39405DAC698}">
      <dsp:nvSpPr>
        <dsp:cNvPr id="0" name=""/>
        <dsp:cNvSpPr/>
      </dsp:nvSpPr>
      <dsp:spPr>
        <a:xfrm>
          <a:off x="5186362" y="2221877"/>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Mass Communication</a:t>
          </a:r>
          <a:endParaRPr lang="en-IN" sz="2400" kern="1200" dirty="0"/>
        </a:p>
      </dsp:txBody>
      <dsp:txXfrm>
        <a:off x="5186362" y="2221877"/>
        <a:ext cx="3143249" cy="18859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43849-D4BE-4446-A8EA-9D26B2ABAB0D}">
      <dsp:nvSpPr>
        <dsp:cNvPr id="0" name=""/>
        <dsp:cNvSpPr/>
      </dsp:nvSpPr>
      <dsp:spPr>
        <a:xfrm>
          <a:off x="3740333" y="2860265"/>
          <a:ext cx="1977658" cy="19776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2222500">
            <a:lnSpc>
              <a:spcPct val="90000"/>
            </a:lnSpc>
            <a:spcBef>
              <a:spcPct val="0"/>
            </a:spcBef>
            <a:spcAft>
              <a:spcPct val="35000"/>
            </a:spcAft>
            <a:buNone/>
          </a:pPr>
          <a:r>
            <a:rPr lang="en-US" sz="5000" b="1" kern="1200" dirty="0"/>
            <a:t>7C’s</a:t>
          </a:r>
          <a:endParaRPr lang="en-IN" sz="5000" b="1" kern="1200" dirty="0"/>
        </a:p>
      </dsp:txBody>
      <dsp:txXfrm>
        <a:off x="4029954" y="3149886"/>
        <a:ext cx="1398416" cy="1398416"/>
      </dsp:txXfrm>
    </dsp:sp>
    <dsp:sp modelId="{36F7E6FF-85FA-4993-8A67-F92BBD1ADD0C}">
      <dsp:nvSpPr>
        <dsp:cNvPr id="0" name=""/>
        <dsp:cNvSpPr/>
      </dsp:nvSpPr>
      <dsp:spPr>
        <a:xfrm rot="10800000">
          <a:off x="1434588" y="3567278"/>
          <a:ext cx="2178928" cy="56363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632C8C-AC11-4AD2-AF62-48677CE1B070}">
      <dsp:nvSpPr>
        <dsp:cNvPr id="0" name=""/>
        <dsp:cNvSpPr/>
      </dsp:nvSpPr>
      <dsp:spPr>
        <a:xfrm>
          <a:off x="742408" y="3295350"/>
          <a:ext cx="1384360" cy="1107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b="1" kern="1200" dirty="0"/>
            <a:t>Clear</a:t>
          </a:r>
          <a:endParaRPr lang="en-IN" sz="1900" b="1" kern="1200" dirty="0"/>
        </a:p>
      </dsp:txBody>
      <dsp:txXfrm>
        <a:off x="774845" y="3327787"/>
        <a:ext cx="1319486" cy="1042614"/>
      </dsp:txXfrm>
    </dsp:sp>
    <dsp:sp modelId="{C2A0EF69-4125-487D-90B9-AA54131DBE60}">
      <dsp:nvSpPr>
        <dsp:cNvPr id="0" name=""/>
        <dsp:cNvSpPr/>
      </dsp:nvSpPr>
      <dsp:spPr>
        <a:xfrm rot="12600000">
          <a:off x="1730017" y="2464723"/>
          <a:ext cx="2178928" cy="56363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9EF3B3-8333-4AA6-B98A-B857C5CD6030}">
      <dsp:nvSpPr>
        <dsp:cNvPr id="0" name=""/>
        <dsp:cNvSpPr/>
      </dsp:nvSpPr>
      <dsp:spPr>
        <a:xfrm>
          <a:off x="1183797" y="1648063"/>
          <a:ext cx="1384360" cy="1107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b="1" kern="1200" dirty="0"/>
            <a:t>Concise</a:t>
          </a:r>
          <a:endParaRPr lang="en-IN" sz="1900" b="1" kern="1200" dirty="0"/>
        </a:p>
      </dsp:txBody>
      <dsp:txXfrm>
        <a:off x="1216234" y="1680500"/>
        <a:ext cx="1319486" cy="1042614"/>
      </dsp:txXfrm>
    </dsp:sp>
    <dsp:sp modelId="{E71C04E0-6D09-4E38-92CC-0DBA5CF6A7A7}">
      <dsp:nvSpPr>
        <dsp:cNvPr id="0" name=""/>
        <dsp:cNvSpPr/>
      </dsp:nvSpPr>
      <dsp:spPr>
        <a:xfrm rot="14400000">
          <a:off x="2537143" y="1657597"/>
          <a:ext cx="2178928" cy="56363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495B12-F0FD-432F-B875-E5753FC09641}">
      <dsp:nvSpPr>
        <dsp:cNvPr id="0" name=""/>
        <dsp:cNvSpPr/>
      </dsp:nvSpPr>
      <dsp:spPr>
        <a:xfrm>
          <a:off x="2389695" y="442165"/>
          <a:ext cx="1384360" cy="1107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b="1" kern="1200" dirty="0"/>
            <a:t>Concrete</a:t>
          </a:r>
          <a:endParaRPr lang="en-IN" sz="1900" b="1" kern="1200" dirty="0"/>
        </a:p>
      </dsp:txBody>
      <dsp:txXfrm>
        <a:off x="2422132" y="474602"/>
        <a:ext cx="1319486" cy="1042614"/>
      </dsp:txXfrm>
    </dsp:sp>
    <dsp:sp modelId="{1155F474-F437-4A5A-B6C8-6D6B5B08746F}">
      <dsp:nvSpPr>
        <dsp:cNvPr id="0" name=""/>
        <dsp:cNvSpPr/>
      </dsp:nvSpPr>
      <dsp:spPr>
        <a:xfrm rot="16200000">
          <a:off x="3639698" y="1362168"/>
          <a:ext cx="2178928" cy="56363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1B3E8C-7C5F-4DA4-9C91-FA72545801D0}">
      <dsp:nvSpPr>
        <dsp:cNvPr id="0" name=""/>
        <dsp:cNvSpPr/>
      </dsp:nvSpPr>
      <dsp:spPr>
        <a:xfrm>
          <a:off x="4036982" y="776"/>
          <a:ext cx="1384360" cy="1107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b="1" kern="1200" dirty="0"/>
            <a:t>Correct</a:t>
          </a:r>
          <a:endParaRPr lang="en-IN" sz="1900" b="1" kern="1200" dirty="0"/>
        </a:p>
      </dsp:txBody>
      <dsp:txXfrm>
        <a:off x="4069419" y="33213"/>
        <a:ext cx="1319486" cy="1042614"/>
      </dsp:txXfrm>
    </dsp:sp>
    <dsp:sp modelId="{2D17930C-FFFE-49E6-AEC3-26653EA974E0}">
      <dsp:nvSpPr>
        <dsp:cNvPr id="0" name=""/>
        <dsp:cNvSpPr/>
      </dsp:nvSpPr>
      <dsp:spPr>
        <a:xfrm rot="18000000">
          <a:off x="4742252" y="1657597"/>
          <a:ext cx="2178928" cy="56363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75D6C1-5B1A-4362-83B2-600F0EE108E7}">
      <dsp:nvSpPr>
        <dsp:cNvPr id="0" name=""/>
        <dsp:cNvSpPr/>
      </dsp:nvSpPr>
      <dsp:spPr>
        <a:xfrm>
          <a:off x="5684269" y="442165"/>
          <a:ext cx="1384360" cy="1107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b="1" kern="1200" dirty="0"/>
            <a:t>Coherent</a:t>
          </a:r>
          <a:endParaRPr lang="en-IN" sz="1900" b="1" kern="1200" dirty="0"/>
        </a:p>
      </dsp:txBody>
      <dsp:txXfrm>
        <a:off x="5716706" y="474602"/>
        <a:ext cx="1319486" cy="1042614"/>
      </dsp:txXfrm>
    </dsp:sp>
    <dsp:sp modelId="{94AF5EDD-B191-46AD-BB32-D19F94604D72}">
      <dsp:nvSpPr>
        <dsp:cNvPr id="0" name=""/>
        <dsp:cNvSpPr/>
      </dsp:nvSpPr>
      <dsp:spPr>
        <a:xfrm rot="19800000">
          <a:off x="5549378" y="2464723"/>
          <a:ext cx="2178928" cy="56363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2C2E5E-F380-4697-AD46-74CAE16EAE9E}">
      <dsp:nvSpPr>
        <dsp:cNvPr id="0" name=""/>
        <dsp:cNvSpPr/>
      </dsp:nvSpPr>
      <dsp:spPr>
        <a:xfrm>
          <a:off x="6890166" y="1648063"/>
          <a:ext cx="1384360" cy="1107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b="1" kern="1200" dirty="0"/>
            <a:t>Complete</a:t>
          </a:r>
          <a:endParaRPr lang="en-IN" sz="1900" b="1" kern="1200" dirty="0"/>
        </a:p>
      </dsp:txBody>
      <dsp:txXfrm>
        <a:off x="6922603" y="1680500"/>
        <a:ext cx="1319486" cy="1042614"/>
      </dsp:txXfrm>
    </dsp:sp>
    <dsp:sp modelId="{2F072D24-1B8A-41A2-95BD-6A4BC478CF6F}">
      <dsp:nvSpPr>
        <dsp:cNvPr id="0" name=""/>
        <dsp:cNvSpPr/>
      </dsp:nvSpPr>
      <dsp:spPr>
        <a:xfrm>
          <a:off x="5844807" y="3567278"/>
          <a:ext cx="2178928" cy="56363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9F921A-8AAC-4F81-8054-2CEAEC9DDE72}">
      <dsp:nvSpPr>
        <dsp:cNvPr id="0" name=""/>
        <dsp:cNvSpPr/>
      </dsp:nvSpPr>
      <dsp:spPr>
        <a:xfrm>
          <a:off x="7331555" y="3295350"/>
          <a:ext cx="1384360" cy="11074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b="1" kern="1200" dirty="0"/>
            <a:t>Courteous</a:t>
          </a:r>
          <a:endParaRPr lang="en-IN" sz="1900" b="1" kern="1200" dirty="0"/>
        </a:p>
      </dsp:txBody>
      <dsp:txXfrm>
        <a:off x="7363992" y="3327787"/>
        <a:ext cx="1319486" cy="10426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74621C-CFFB-4925-9AF4-70B5C726A5CD}">
      <dsp:nvSpPr>
        <dsp:cNvPr id="0" name=""/>
        <dsp:cNvSpPr/>
      </dsp:nvSpPr>
      <dsp:spPr>
        <a:xfrm>
          <a:off x="1181" y="1102671"/>
          <a:ext cx="3201011" cy="2365535"/>
        </a:xfrm>
        <a:prstGeom prst="rect">
          <a:avLst/>
        </a:prstGeom>
        <a:blipFill dpi="0" rotWithShape="1">
          <a:blip xmlns:r="http://schemas.openxmlformats.org/officeDocument/2006/relationships" r:embed="rId1"/>
          <a:srcRect/>
          <a:stretch>
            <a:fillRect l="23507" t="-2227" r="14687" b="1716"/>
          </a:stretch>
        </a:blipFill>
        <a:ln>
          <a:noFill/>
        </a:ln>
        <a:effectLst/>
      </dsp:spPr>
      <dsp:style>
        <a:lnRef idx="0">
          <a:scrgbClr r="0" g="0" b="0"/>
        </a:lnRef>
        <a:fillRef idx="1">
          <a:scrgbClr r="0" g="0" b="0"/>
        </a:fillRef>
        <a:effectRef idx="0">
          <a:scrgbClr r="0" g="0" b="0"/>
        </a:effectRef>
        <a:fontRef idx="minor"/>
      </dsp:style>
    </dsp:sp>
    <dsp:sp modelId="{2F42C381-CEA0-40F4-A77A-03E29F2972D9}">
      <dsp:nvSpPr>
        <dsp:cNvPr id="0" name=""/>
        <dsp:cNvSpPr/>
      </dsp:nvSpPr>
      <dsp:spPr>
        <a:xfrm>
          <a:off x="649218" y="3039291"/>
          <a:ext cx="2758318" cy="6628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600200">
            <a:lnSpc>
              <a:spcPct val="90000"/>
            </a:lnSpc>
            <a:spcBef>
              <a:spcPct val="0"/>
            </a:spcBef>
            <a:spcAft>
              <a:spcPct val="5000"/>
            </a:spcAft>
            <a:buNone/>
          </a:pPr>
          <a:r>
            <a:rPr lang="en-US" sz="3600" b="1" kern="1200" dirty="0"/>
            <a:t>L</a:t>
          </a:r>
          <a:r>
            <a:rPr lang="en-US" sz="3600" kern="1200" dirty="0"/>
            <a:t>isten</a:t>
          </a:r>
          <a:endParaRPr lang="en-IN" sz="3600" kern="1200" dirty="0"/>
        </a:p>
      </dsp:txBody>
      <dsp:txXfrm>
        <a:off x="649218" y="3039291"/>
        <a:ext cx="2758318" cy="662869"/>
      </dsp:txXfrm>
    </dsp:sp>
    <dsp:sp modelId="{1B64AF74-34C4-4E5D-8EE1-E1E13DB3A8DA}">
      <dsp:nvSpPr>
        <dsp:cNvPr id="0" name=""/>
        <dsp:cNvSpPr/>
      </dsp:nvSpPr>
      <dsp:spPr>
        <a:xfrm>
          <a:off x="3797331" y="1102671"/>
          <a:ext cx="3201011" cy="2365535"/>
        </a:xfrm>
        <a:prstGeom prst="rect">
          <a:avLst/>
        </a:prstGeom>
        <a:blipFill dpi="0" rotWithShape="1">
          <a:blip xmlns:r="http://schemas.openxmlformats.org/officeDocument/2006/relationships" r:embed="rId2"/>
          <a:srcRect/>
          <a:stretch>
            <a:fillRect l="19032" t="-1238" r="14717" b="11135"/>
          </a:stretch>
        </a:blipFill>
        <a:ln>
          <a:noFill/>
        </a:ln>
        <a:effectLst/>
      </dsp:spPr>
      <dsp:style>
        <a:lnRef idx="0">
          <a:scrgbClr r="0" g="0" b="0"/>
        </a:lnRef>
        <a:fillRef idx="1">
          <a:scrgbClr r="0" g="0" b="0"/>
        </a:fillRef>
        <a:effectRef idx="0">
          <a:scrgbClr r="0" g="0" b="0"/>
        </a:effectRef>
        <a:fontRef idx="minor"/>
      </dsp:style>
    </dsp:sp>
    <dsp:sp modelId="{5CB320AA-8440-4B86-87DF-6DDF94611FD7}">
      <dsp:nvSpPr>
        <dsp:cNvPr id="0" name=""/>
        <dsp:cNvSpPr/>
      </dsp:nvSpPr>
      <dsp:spPr>
        <a:xfrm>
          <a:off x="4444344" y="3039291"/>
          <a:ext cx="2758318" cy="6628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600200">
            <a:lnSpc>
              <a:spcPct val="90000"/>
            </a:lnSpc>
            <a:spcBef>
              <a:spcPct val="0"/>
            </a:spcBef>
            <a:spcAft>
              <a:spcPct val="5000"/>
            </a:spcAft>
            <a:buNone/>
          </a:pPr>
          <a:r>
            <a:rPr lang="en-US" sz="3600" b="1" kern="1200" dirty="0"/>
            <a:t>U</a:t>
          </a:r>
          <a:r>
            <a:rPr lang="en-US" sz="3600" kern="1200" dirty="0"/>
            <a:t>nderstand</a:t>
          </a:r>
          <a:endParaRPr lang="en-IN" sz="3600" kern="1200" dirty="0"/>
        </a:p>
      </dsp:txBody>
      <dsp:txXfrm>
        <a:off x="4444344" y="3039291"/>
        <a:ext cx="2758318" cy="6628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E13692-D1D0-43BA-8F26-EAB6E2260904}">
      <dsp:nvSpPr>
        <dsp:cNvPr id="0" name=""/>
        <dsp:cNvSpPr/>
      </dsp:nvSpPr>
      <dsp:spPr>
        <a:xfrm>
          <a:off x="3506" y="1018211"/>
          <a:ext cx="3409019" cy="2519252"/>
        </a:xfrm>
        <a:prstGeom prst="rect">
          <a:avLst/>
        </a:prstGeom>
        <a:blipFill rotWithShape="1">
          <a:blip xmlns:r="http://schemas.openxmlformats.org/officeDocument/2006/relationships" r:embed="rId1"/>
          <a:srcRect/>
          <a:stretch>
            <a:fillRect t="-6000" b="-6000"/>
          </a:stretch>
        </a:blipFill>
        <a:ln>
          <a:noFill/>
        </a:ln>
        <a:effectLst/>
      </dsp:spPr>
      <dsp:style>
        <a:lnRef idx="0">
          <a:scrgbClr r="0" g="0" b="0"/>
        </a:lnRef>
        <a:fillRef idx="1">
          <a:scrgbClr r="0" g="0" b="0"/>
        </a:fillRef>
        <a:effectRef idx="0">
          <a:scrgbClr r="0" g="0" b="0"/>
        </a:effectRef>
        <a:fontRef idx="minor"/>
      </dsp:style>
    </dsp:sp>
    <dsp:sp modelId="{FA22A6A3-C484-4016-A6DD-2CF2F4B677A7}">
      <dsp:nvSpPr>
        <dsp:cNvPr id="0" name=""/>
        <dsp:cNvSpPr/>
      </dsp:nvSpPr>
      <dsp:spPr>
        <a:xfrm>
          <a:off x="692564" y="3080676"/>
          <a:ext cx="2937559" cy="7059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a:lnSpc>
              <a:spcPct val="90000"/>
            </a:lnSpc>
            <a:spcBef>
              <a:spcPct val="0"/>
            </a:spcBef>
            <a:spcAft>
              <a:spcPct val="5000"/>
            </a:spcAft>
            <a:buNone/>
          </a:pPr>
          <a:r>
            <a:rPr lang="en-US" sz="3900" b="1" kern="1200" dirty="0"/>
            <a:t>T</a:t>
          </a:r>
          <a:r>
            <a:rPr lang="en-US" sz="3900" kern="1200" dirty="0"/>
            <a:t>hink</a:t>
          </a:r>
          <a:endParaRPr lang="en-IN" sz="3900" kern="1200" dirty="0"/>
        </a:p>
      </dsp:txBody>
      <dsp:txXfrm>
        <a:off x="692564" y="3080676"/>
        <a:ext cx="2937559" cy="705944"/>
      </dsp:txXfrm>
    </dsp:sp>
    <dsp:sp modelId="{359D940D-52FD-4C7B-8FB0-42A250E1B8F1}">
      <dsp:nvSpPr>
        <dsp:cNvPr id="0" name=""/>
        <dsp:cNvSpPr/>
      </dsp:nvSpPr>
      <dsp:spPr>
        <a:xfrm>
          <a:off x="4074014" y="1018211"/>
          <a:ext cx="3409019" cy="2519252"/>
        </a:xfrm>
        <a:prstGeom prst="rect">
          <a:avLst/>
        </a:prstGeom>
        <a:blipFill dpi="0" rotWithShape="1">
          <a:blip xmlns:r="http://schemas.openxmlformats.org/officeDocument/2006/relationships" r:embed="rId2"/>
          <a:srcRect/>
          <a:stretch>
            <a:fillRect t="200" b="-15000"/>
          </a:stretch>
        </a:blipFill>
        <a:ln>
          <a:noFill/>
        </a:ln>
        <a:effectLst/>
      </dsp:spPr>
      <dsp:style>
        <a:lnRef idx="0">
          <a:scrgbClr r="0" g="0" b="0"/>
        </a:lnRef>
        <a:fillRef idx="1">
          <a:scrgbClr r="0" g="0" b="0"/>
        </a:fillRef>
        <a:effectRef idx="0">
          <a:scrgbClr r="0" g="0" b="0"/>
        </a:effectRef>
        <a:fontRef idx="minor"/>
      </dsp:style>
    </dsp:sp>
    <dsp:sp modelId="{837DD59A-96AB-4237-97BA-68C83E48F893}">
      <dsp:nvSpPr>
        <dsp:cNvPr id="0" name=""/>
        <dsp:cNvSpPr/>
      </dsp:nvSpPr>
      <dsp:spPr>
        <a:xfrm>
          <a:off x="4763071" y="3080676"/>
          <a:ext cx="2937559" cy="7059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a:lnSpc>
              <a:spcPct val="90000"/>
            </a:lnSpc>
            <a:spcBef>
              <a:spcPct val="0"/>
            </a:spcBef>
            <a:spcAft>
              <a:spcPct val="5000"/>
            </a:spcAft>
            <a:buNone/>
          </a:pPr>
          <a:r>
            <a:rPr lang="en-US" sz="3900" b="1" kern="1200" dirty="0"/>
            <a:t>R</a:t>
          </a:r>
          <a:r>
            <a:rPr lang="en-US" sz="3900" kern="1200" dirty="0"/>
            <a:t>espond</a:t>
          </a:r>
          <a:endParaRPr lang="en-IN" sz="3900" kern="1200" dirty="0"/>
        </a:p>
      </dsp:txBody>
      <dsp:txXfrm>
        <a:off x="4763071" y="3080676"/>
        <a:ext cx="2937559" cy="7059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223146-46D7-420F-A1C7-848F8DCA58EC}">
      <dsp:nvSpPr>
        <dsp:cNvPr id="0" name=""/>
        <dsp:cNvSpPr/>
      </dsp:nvSpPr>
      <dsp:spPr>
        <a:xfrm>
          <a:off x="0" y="0"/>
          <a:ext cx="7680642" cy="129571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IN" sz="3600" kern="1200" dirty="0"/>
            <a:t>Be open-minded</a:t>
          </a:r>
        </a:p>
      </dsp:txBody>
      <dsp:txXfrm>
        <a:off x="37950" y="37950"/>
        <a:ext cx="6282462" cy="1219817"/>
      </dsp:txXfrm>
    </dsp:sp>
    <dsp:sp modelId="{F19F30FE-FE91-49E4-93F3-DB457C83F52D}">
      <dsp:nvSpPr>
        <dsp:cNvPr id="0" name=""/>
        <dsp:cNvSpPr/>
      </dsp:nvSpPr>
      <dsp:spPr>
        <a:xfrm>
          <a:off x="677703" y="1511670"/>
          <a:ext cx="7680642" cy="129571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Put the speaker at ease</a:t>
          </a:r>
          <a:endParaRPr lang="en-IN" sz="3600" kern="1200" dirty="0"/>
        </a:p>
      </dsp:txBody>
      <dsp:txXfrm>
        <a:off x="715653" y="1549620"/>
        <a:ext cx="6084822" cy="1219817"/>
      </dsp:txXfrm>
    </dsp:sp>
    <dsp:sp modelId="{9DADEBBA-9866-4169-8E21-22DF4FB3764C}">
      <dsp:nvSpPr>
        <dsp:cNvPr id="0" name=""/>
        <dsp:cNvSpPr/>
      </dsp:nvSpPr>
      <dsp:spPr>
        <a:xfrm>
          <a:off x="1355407" y="3023340"/>
          <a:ext cx="7680642" cy="129571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IN" sz="3600" kern="1200"/>
            <a:t>Understand the topic well</a:t>
          </a:r>
          <a:endParaRPr lang="en-IN" sz="3600" kern="1200" dirty="0"/>
        </a:p>
      </dsp:txBody>
      <dsp:txXfrm>
        <a:off x="1393357" y="3061290"/>
        <a:ext cx="6084822" cy="1219817"/>
      </dsp:txXfrm>
    </dsp:sp>
    <dsp:sp modelId="{148A3F8C-6B11-4242-B26E-0EFB9B32327D}">
      <dsp:nvSpPr>
        <dsp:cNvPr id="0" name=""/>
        <dsp:cNvSpPr/>
      </dsp:nvSpPr>
      <dsp:spPr>
        <a:xfrm>
          <a:off x="6838426" y="982585"/>
          <a:ext cx="842216" cy="84221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7027925" y="982585"/>
        <a:ext cx="463218" cy="633768"/>
      </dsp:txXfrm>
    </dsp:sp>
    <dsp:sp modelId="{7D2C56C0-BCC5-444A-9DC8-C5CF2A5D0066}">
      <dsp:nvSpPr>
        <dsp:cNvPr id="0" name=""/>
        <dsp:cNvSpPr/>
      </dsp:nvSpPr>
      <dsp:spPr>
        <a:xfrm>
          <a:off x="7516129" y="2485617"/>
          <a:ext cx="842216" cy="84221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7705628" y="2485617"/>
        <a:ext cx="463218" cy="633768"/>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DDA51639-B2D6-4652-B8C3-1B4C224A7BAF}" type="datetimeFigureOut">
              <a:rPr lang="en-US" smtClean="0"/>
              <a:pPr/>
              <a:t>1/23/2024</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19915425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310019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C44961B7-6B89-48AB-966F-622E2788EECC}" type="datetimeFigureOut">
              <a:rPr lang="en-US" smtClean="0"/>
              <a:pPr/>
              <a:t>1/23/2024</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34928234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132821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pPr/>
              <a:t>1/23/2024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755305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pPr/>
              <a:t>1/23/2024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96111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pPr/>
              <a:t>1/23/2024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940311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1CF131DD-A141-4471-BCF9-C6073EDD7E20}" type="datetimeFigureOut">
              <a:rPr lang="en-US" smtClean="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003218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AB334A90-EB03-42F3-8859-2C2B2724C058}" type="datetimeFigureOut">
              <a:rPr lang="en-US" smtClean="0"/>
              <a:pPr/>
              <a:t>1/23/2024</a:t>
            </a:fld>
            <a:endParaRPr lang="en-US" dirty="0"/>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en-US" dirty="0"/>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3130289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77336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63322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smtClean="0"/>
              <a:pPr/>
              <a:t>1/23/2024</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xmlns="" val="2490131284"/>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www.peoplematters.in/article/strategic-hr/conducting-a-communication-audit-15581"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microsoft.com/office/2007/relationships/diagramDrawing" Target="../diagrams/drawing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microsoft.com/office/2007/relationships/diagramDrawing" Target="../diagrams/drawing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7" Type="http://schemas.microsoft.com/office/2007/relationships/diagramDrawing" Target="../diagrams/drawing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diagramLayout" Target="../diagrams/layout7.xml"/><Relationship Id="rId7" Type="http://schemas.openxmlformats.org/officeDocument/2006/relationships/diagramLayout" Target="../diagrams/layout8.xml"/><Relationship Id="rId12" Type="http://schemas.microsoft.com/office/2007/relationships/diagramDrawing" Target="../diagrams/drawing8.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openxmlformats.org/officeDocument/2006/relationships/diagramData" Target="../diagrams/data8.xml"/><Relationship Id="rId11"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7.png"/><Relationship Id="rId4" Type="http://schemas.openxmlformats.org/officeDocument/2006/relationships/diagramQuickStyle" Target="../diagrams/quickStyle7.xml"/><Relationship Id="rId9" Type="http://schemas.openxmlformats.org/officeDocument/2006/relationships/diagramColors" Target="../diagrams/colors8.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7" Type="http://schemas.microsoft.com/office/2007/relationships/diagramDrawing" Target="../diagrams/drawing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ABF6C2-C7A6-6CF5-A2E3-BBE74CD8046A}"/>
              </a:ext>
            </a:extLst>
          </p:cNvPr>
          <p:cNvSpPr>
            <a:spLocks noGrp="1"/>
          </p:cNvSpPr>
          <p:nvPr>
            <p:ph type="ctrTitle"/>
          </p:nvPr>
        </p:nvSpPr>
        <p:spPr/>
        <p:txBody>
          <a:bodyPr/>
          <a:lstStyle/>
          <a:p>
            <a:r>
              <a:rPr lang="en-US" dirty="0"/>
              <a:t>EFFECTIVE COMMUNICATION</a:t>
            </a:r>
            <a:endParaRPr lang="en-IN" dirty="0"/>
          </a:p>
        </p:txBody>
      </p:sp>
      <p:sp>
        <p:nvSpPr>
          <p:cNvPr id="3" name="Subtitle 2">
            <a:extLst>
              <a:ext uri="{FF2B5EF4-FFF2-40B4-BE49-F238E27FC236}">
                <a16:creationId xmlns:a16="http://schemas.microsoft.com/office/drawing/2014/main" xmlns="" id="{50588197-C3F5-DE8C-71C0-5B966C330D66}"/>
              </a:ext>
            </a:extLst>
          </p:cNvPr>
          <p:cNvSpPr>
            <a:spLocks noGrp="1"/>
          </p:cNvSpPr>
          <p:nvPr>
            <p:ph type="subTitle" idx="1"/>
          </p:nvPr>
        </p:nvSpPr>
        <p:spPr/>
        <p:txBody>
          <a:bodyPr/>
          <a:lstStyle/>
          <a:p>
            <a:r>
              <a:rPr lang="en-US" dirty="0"/>
              <a:t>ADV JYOTI JHA</a:t>
            </a:r>
            <a:endParaRPr lang="en-IN" dirty="0"/>
          </a:p>
        </p:txBody>
      </p:sp>
      <p:graphicFrame>
        <p:nvGraphicFramePr>
          <p:cNvPr id="5" name="Diagram 4">
            <a:extLst>
              <a:ext uri="{FF2B5EF4-FFF2-40B4-BE49-F238E27FC236}">
                <a16:creationId xmlns:a16="http://schemas.microsoft.com/office/drawing/2014/main" xmlns="" id="{0475516A-B409-BE82-AF93-DCCD89A65058}"/>
              </a:ext>
            </a:extLst>
          </p:cNvPr>
          <p:cNvGraphicFramePr/>
          <p:nvPr>
            <p:extLst>
              <p:ext uri="{D42A27DB-BD31-4B8C-83A1-F6EECF244321}">
                <p14:modId xmlns:p14="http://schemas.microsoft.com/office/powerpoint/2010/main" xmlns="" val="3847102702"/>
              </p:ext>
            </p:extLst>
          </p:nvPr>
        </p:nvGraphicFramePr>
        <p:xfrm>
          <a:off x="-292099" y="5534025"/>
          <a:ext cx="1606549" cy="1563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34679868"/>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0EF5B6D7-208B-2244-A7E3-C5AF215CBA2F}"/>
              </a:ext>
            </a:extLst>
          </p:cNvPr>
          <p:cNvPicPr>
            <a:picLocks noChangeAspect="1"/>
          </p:cNvPicPr>
          <p:nvPr/>
        </p:nvPicPr>
        <p:blipFill>
          <a:blip r:embed="rId2"/>
          <a:stretch>
            <a:fillRect/>
          </a:stretch>
        </p:blipFill>
        <p:spPr>
          <a:xfrm>
            <a:off x="366182" y="0"/>
            <a:ext cx="12192000" cy="6898341"/>
          </a:xfrm>
          <a:prstGeom prst="rect">
            <a:avLst/>
          </a:prstGeom>
        </p:spPr>
      </p:pic>
      <p:pic>
        <p:nvPicPr>
          <p:cNvPr id="4" name="Picture 3">
            <a:extLst>
              <a:ext uri="{FF2B5EF4-FFF2-40B4-BE49-F238E27FC236}">
                <a16:creationId xmlns:a16="http://schemas.microsoft.com/office/drawing/2014/main" xmlns="" id="{679BA27F-73D5-1235-FCD3-0C368FF98B1A}"/>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1123950" y="241742"/>
            <a:ext cx="10699221" cy="6378133"/>
          </a:xfrm>
          <a:prstGeom prst="rect">
            <a:avLst/>
          </a:prstGeom>
        </p:spPr>
      </p:pic>
      <p:pic>
        <p:nvPicPr>
          <p:cNvPr id="2" name="Picture 1">
            <a:extLst>
              <a:ext uri="{FF2B5EF4-FFF2-40B4-BE49-F238E27FC236}">
                <a16:creationId xmlns:a16="http://schemas.microsoft.com/office/drawing/2014/main" xmlns="" id="{A412BE3B-4AA0-1EA7-C485-0C40F70E1BD7}"/>
              </a:ext>
            </a:extLst>
          </p:cNvPr>
          <p:cNvPicPr>
            <a:picLocks noChangeAspect="1"/>
          </p:cNvPicPr>
          <p:nvPr/>
        </p:nvPicPr>
        <p:blipFill>
          <a:blip r:embed="rId5"/>
          <a:stretch>
            <a:fillRect/>
          </a:stretch>
        </p:blipFill>
        <p:spPr>
          <a:xfrm>
            <a:off x="124159" y="6086474"/>
            <a:ext cx="672633" cy="672633"/>
          </a:xfrm>
          <a:prstGeom prst="rect">
            <a:avLst/>
          </a:prstGeom>
        </p:spPr>
      </p:pic>
    </p:spTree>
    <p:extLst>
      <p:ext uri="{BB962C8B-B14F-4D97-AF65-F5344CB8AC3E}">
        <p14:creationId xmlns:p14="http://schemas.microsoft.com/office/powerpoint/2010/main" xmlns="" val="188004997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AFA68E-7BAF-283B-242F-78135DE3B1A3}"/>
              </a:ext>
            </a:extLst>
          </p:cNvPr>
          <p:cNvSpPr>
            <a:spLocks noGrp="1"/>
          </p:cNvSpPr>
          <p:nvPr>
            <p:ph type="title"/>
          </p:nvPr>
        </p:nvSpPr>
        <p:spPr/>
        <p:txBody>
          <a:bodyPr>
            <a:normAutofit fontScale="90000"/>
          </a:bodyPr>
          <a:lstStyle/>
          <a:p>
            <a:r>
              <a:rPr lang="en-US" dirty="0"/>
              <a:t>What is Effective Communication?</a:t>
            </a:r>
            <a:endParaRPr lang="en-IN" dirty="0"/>
          </a:p>
        </p:txBody>
      </p:sp>
      <p:sp>
        <p:nvSpPr>
          <p:cNvPr id="3" name="Content Placeholder 2">
            <a:extLst>
              <a:ext uri="{FF2B5EF4-FFF2-40B4-BE49-F238E27FC236}">
                <a16:creationId xmlns:a16="http://schemas.microsoft.com/office/drawing/2014/main" xmlns="" id="{F725B334-7258-C820-9744-6C1E0F377B76}"/>
              </a:ext>
            </a:extLst>
          </p:cNvPr>
          <p:cNvSpPr>
            <a:spLocks noGrp="1"/>
          </p:cNvSpPr>
          <p:nvPr>
            <p:ph idx="1"/>
          </p:nvPr>
        </p:nvSpPr>
        <p:spPr>
          <a:xfrm>
            <a:off x="1066800" y="2014194"/>
            <a:ext cx="9620250" cy="4249554"/>
          </a:xfrm>
          <a:solidFill>
            <a:schemeClr val="accent1">
              <a:lumMod val="75000"/>
            </a:schemeClr>
          </a:solidFill>
        </p:spPr>
        <p:txBody>
          <a:bodyPr>
            <a:normAutofit/>
          </a:bodyPr>
          <a:lstStyle/>
          <a:p>
            <a:r>
              <a:rPr lang="en-US" sz="3200" dirty="0"/>
              <a:t>Effective communication is the process of exchanging ideas, thoughts, opinions, knowledge, and data so that the message is received and understood with clarity and purpose and purity of the communication should be retained.</a:t>
            </a:r>
          </a:p>
          <a:p>
            <a:pPr>
              <a:buNone/>
            </a:pPr>
            <a:endParaRPr lang="en-US" sz="2800" dirty="0"/>
          </a:p>
          <a:p>
            <a:endParaRPr lang="en-US" sz="2800" dirty="0"/>
          </a:p>
        </p:txBody>
      </p:sp>
      <p:pic>
        <p:nvPicPr>
          <p:cNvPr id="4" name="Picture 3">
            <a:extLst>
              <a:ext uri="{FF2B5EF4-FFF2-40B4-BE49-F238E27FC236}">
                <a16:creationId xmlns:a16="http://schemas.microsoft.com/office/drawing/2014/main" xmlns="" id="{5BB2E6F2-7DC9-0429-90BE-E964B5B6C700}"/>
              </a:ext>
            </a:extLst>
          </p:cNvPr>
          <p:cNvPicPr>
            <a:picLocks noChangeAspect="1"/>
          </p:cNvPicPr>
          <p:nvPr/>
        </p:nvPicPr>
        <p:blipFill>
          <a:blip r:embed="rId2"/>
          <a:stretch>
            <a:fillRect/>
          </a:stretch>
        </p:blipFill>
        <p:spPr>
          <a:xfrm>
            <a:off x="71217" y="6100041"/>
            <a:ext cx="676715" cy="676715"/>
          </a:xfrm>
          <a:prstGeom prst="rect">
            <a:avLst/>
          </a:prstGeom>
        </p:spPr>
      </p:pic>
    </p:spTree>
    <p:extLst>
      <p:ext uri="{BB962C8B-B14F-4D97-AF65-F5344CB8AC3E}">
        <p14:creationId xmlns:p14="http://schemas.microsoft.com/office/powerpoint/2010/main" xmlns="" val="118705504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 id="{0A2F75FE-8CCF-87E4-3CA3-A660355F10D6}"/>
              </a:ext>
            </a:extLst>
          </p:cNvPr>
          <p:cNvGraphicFramePr/>
          <p:nvPr>
            <p:extLst>
              <p:ext uri="{D42A27DB-BD31-4B8C-83A1-F6EECF244321}">
                <p14:modId xmlns:p14="http://schemas.microsoft.com/office/powerpoint/2010/main" xmlns="" val="3537528601"/>
              </p:ext>
            </p:extLst>
          </p:nvPr>
        </p:nvGraphicFramePr>
        <p:xfrm>
          <a:off x="1563687" y="457200"/>
          <a:ext cx="9064625"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6EA195E3-C813-2C17-A948-3C37AC87A63F}"/>
              </a:ext>
            </a:extLst>
          </p:cNvPr>
          <p:cNvPicPr>
            <a:picLocks noChangeAspect="1"/>
          </p:cNvPicPr>
          <p:nvPr/>
        </p:nvPicPr>
        <p:blipFill>
          <a:blip r:embed="rId6"/>
          <a:stretch>
            <a:fillRect/>
          </a:stretch>
        </p:blipFill>
        <p:spPr>
          <a:xfrm>
            <a:off x="118842" y="6043392"/>
            <a:ext cx="676715" cy="676715"/>
          </a:xfrm>
          <a:prstGeom prst="rect">
            <a:avLst/>
          </a:prstGeom>
        </p:spPr>
      </p:pic>
    </p:spTree>
    <p:extLst>
      <p:ext uri="{BB962C8B-B14F-4D97-AF65-F5344CB8AC3E}">
        <p14:creationId xmlns:p14="http://schemas.microsoft.com/office/powerpoint/2010/main" xmlns="" val="259299809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1A3FA518-A539-2723-DB60-A36C9CBDF9FC}"/>
              </a:ext>
            </a:extLst>
          </p:cNvPr>
          <p:cNvPicPr>
            <a:picLocks noChangeAspect="1"/>
          </p:cNvPicPr>
          <p:nvPr/>
        </p:nvPicPr>
        <p:blipFill>
          <a:blip r:embed="rId2"/>
          <a:stretch>
            <a:fillRect/>
          </a:stretch>
        </p:blipFill>
        <p:spPr>
          <a:xfrm>
            <a:off x="381000" y="381000"/>
            <a:ext cx="11449050" cy="6115050"/>
          </a:xfrm>
          <a:prstGeom prst="rect">
            <a:avLst/>
          </a:prstGeom>
        </p:spPr>
      </p:pic>
      <p:pic>
        <p:nvPicPr>
          <p:cNvPr id="2" name="Picture 1">
            <a:extLst>
              <a:ext uri="{FF2B5EF4-FFF2-40B4-BE49-F238E27FC236}">
                <a16:creationId xmlns:a16="http://schemas.microsoft.com/office/drawing/2014/main" xmlns="" id="{7B14F6E6-F894-D70A-B64B-2A3011676197}"/>
              </a:ext>
            </a:extLst>
          </p:cNvPr>
          <p:cNvPicPr>
            <a:picLocks noChangeAspect="1"/>
          </p:cNvPicPr>
          <p:nvPr/>
        </p:nvPicPr>
        <p:blipFill>
          <a:blip r:embed="rId3"/>
          <a:stretch>
            <a:fillRect/>
          </a:stretch>
        </p:blipFill>
        <p:spPr>
          <a:xfrm>
            <a:off x="128367" y="6052917"/>
            <a:ext cx="676715" cy="676715"/>
          </a:xfrm>
          <a:prstGeom prst="rect">
            <a:avLst/>
          </a:prstGeom>
        </p:spPr>
      </p:pic>
    </p:spTree>
    <p:extLst>
      <p:ext uri="{BB962C8B-B14F-4D97-AF65-F5344CB8AC3E}">
        <p14:creationId xmlns:p14="http://schemas.microsoft.com/office/powerpoint/2010/main" xmlns="" val="21888598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3863551-EC31-0B56-B3F8-83D2B7DB7559}"/>
              </a:ext>
            </a:extLst>
          </p:cNvPr>
          <p:cNvPicPr>
            <a:picLocks noChangeAspect="1"/>
          </p:cNvPicPr>
          <p:nvPr/>
        </p:nvPicPr>
        <p:blipFill>
          <a:blip r:embed="rId2"/>
          <a:stretch>
            <a:fillRect/>
          </a:stretch>
        </p:blipFill>
        <p:spPr>
          <a:xfrm>
            <a:off x="361950" y="371845"/>
            <a:ext cx="11487150" cy="6133730"/>
          </a:xfrm>
          <a:prstGeom prst="rect">
            <a:avLst/>
          </a:prstGeom>
        </p:spPr>
      </p:pic>
      <p:pic>
        <p:nvPicPr>
          <p:cNvPr id="2" name="Picture 1">
            <a:extLst>
              <a:ext uri="{FF2B5EF4-FFF2-40B4-BE49-F238E27FC236}">
                <a16:creationId xmlns:a16="http://schemas.microsoft.com/office/drawing/2014/main" xmlns="" id="{B125A8C1-CA01-675A-7736-44ADD4C18FD1}"/>
              </a:ext>
            </a:extLst>
          </p:cNvPr>
          <p:cNvPicPr>
            <a:picLocks noChangeAspect="1"/>
          </p:cNvPicPr>
          <p:nvPr/>
        </p:nvPicPr>
        <p:blipFill>
          <a:blip r:embed="rId3"/>
          <a:stretch>
            <a:fillRect/>
          </a:stretch>
        </p:blipFill>
        <p:spPr>
          <a:xfrm>
            <a:off x="23592" y="6071967"/>
            <a:ext cx="676715" cy="676715"/>
          </a:xfrm>
          <a:prstGeom prst="rect">
            <a:avLst/>
          </a:prstGeom>
        </p:spPr>
      </p:pic>
    </p:spTree>
    <p:extLst>
      <p:ext uri="{BB962C8B-B14F-4D97-AF65-F5344CB8AC3E}">
        <p14:creationId xmlns:p14="http://schemas.microsoft.com/office/powerpoint/2010/main" xmlns="" val="199645704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674" y="2583689"/>
            <a:ext cx="10058400" cy="1371600"/>
          </a:xfrm>
        </p:spPr>
        <p:txBody>
          <a:bodyPr/>
          <a:lstStyle/>
          <a:p>
            <a:pPr algn="ctr"/>
            <a:r>
              <a:rPr b="1">
                <a:solidFill>
                  <a:schemeClr val="accent1"/>
                </a:solidFill>
              </a:rPr>
              <a:t>Barriers of Communication</a:t>
            </a:r>
            <a:endParaRPr lang="en-US" b="1" dirty="0">
              <a:solidFill>
                <a:schemeClr val="accent1"/>
              </a:solidFill>
            </a:endParaRPr>
          </a:p>
        </p:txBody>
      </p:sp>
      <p:pic>
        <p:nvPicPr>
          <p:cNvPr id="3" name="Picture 2">
            <a:extLst>
              <a:ext uri="{FF2B5EF4-FFF2-40B4-BE49-F238E27FC236}">
                <a16:creationId xmlns:a16="http://schemas.microsoft.com/office/drawing/2014/main" xmlns="" id="{E0EF60C6-E806-1BC9-C9D1-1D41CF4FB884}"/>
              </a:ext>
            </a:extLst>
          </p:cNvPr>
          <p:cNvPicPr>
            <a:picLocks noChangeAspect="1"/>
          </p:cNvPicPr>
          <p:nvPr/>
        </p:nvPicPr>
        <p:blipFill>
          <a:blip r:embed="rId2"/>
          <a:stretch>
            <a:fillRect/>
          </a:stretch>
        </p:blipFill>
        <p:spPr>
          <a:xfrm>
            <a:off x="80742" y="6100542"/>
            <a:ext cx="676715" cy="67671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Semantic Barrier</a:t>
            </a:r>
            <a:endParaRPr lang="en-US" dirty="0"/>
          </a:p>
        </p:txBody>
      </p:sp>
      <p:sp>
        <p:nvSpPr>
          <p:cNvPr id="3" name="Content Placeholder 2"/>
          <p:cNvSpPr>
            <a:spLocks noGrp="1"/>
          </p:cNvSpPr>
          <p:nvPr>
            <p:ph idx="1"/>
          </p:nvPr>
        </p:nvSpPr>
        <p:spPr>
          <a:solidFill>
            <a:schemeClr val="accent1">
              <a:lumMod val="75000"/>
            </a:schemeClr>
          </a:solidFill>
        </p:spPr>
        <p:txBody>
          <a:bodyPr>
            <a:normAutofit/>
          </a:bodyPr>
          <a:lstStyle/>
          <a:p>
            <a:r>
              <a:rPr lang="en-US" sz="4000" dirty="0"/>
              <a:t>Language </a:t>
            </a:r>
          </a:p>
          <a:p>
            <a:r>
              <a:rPr lang="en-US" sz="4000" dirty="0"/>
              <a:t>Badly expressed message </a:t>
            </a:r>
          </a:p>
          <a:p>
            <a:r>
              <a:rPr lang="en-US" sz="4000" dirty="0"/>
              <a:t>Faulty translation </a:t>
            </a:r>
          </a:p>
          <a:p>
            <a:r>
              <a:rPr lang="en-US" sz="4000" dirty="0"/>
              <a:t>Symbol with different meaning</a:t>
            </a:r>
          </a:p>
        </p:txBody>
      </p:sp>
      <p:pic>
        <p:nvPicPr>
          <p:cNvPr id="4" name="Picture 3">
            <a:extLst>
              <a:ext uri="{FF2B5EF4-FFF2-40B4-BE49-F238E27FC236}">
                <a16:creationId xmlns:a16="http://schemas.microsoft.com/office/drawing/2014/main" xmlns="" id="{2DDD0B9D-E41E-B7A1-9E57-B59139A6C458}"/>
              </a:ext>
            </a:extLst>
          </p:cNvPr>
          <p:cNvPicPr>
            <a:picLocks noChangeAspect="1"/>
          </p:cNvPicPr>
          <p:nvPr/>
        </p:nvPicPr>
        <p:blipFill>
          <a:blip r:embed="rId2"/>
          <a:stretch>
            <a:fillRect/>
          </a:stretch>
        </p:blipFill>
        <p:spPr>
          <a:xfrm>
            <a:off x="99792" y="6059804"/>
            <a:ext cx="676715" cy="676715"/>
          </a:xfrm>
          <a:prstGeom prst="rect">
            <a:avLst/>
          </a:prstGeom>
        </p:spPr>
      </p:pic>
    </p:spTree>
  </p:cSld>
  <p:clrMapOvr>
    <a:masterClrMapping/>
  </p:clrMapOvr>
  <p:transition>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Psychological Barrier</a:t>
            </a:r>
            <a:endParaRPr lang="en-US" dirty="0"/>
          </a:p>
        </p:txBody>
      </p:sp>
      <p:sp>
        <p:nvSpPr>
          <p:cNvPr id="3" name="Content Placeholder 2"/>
          <p:cNvSpPr>
            <a:spLocks noGrp="1"/>
          </p:cNvSpPr>
          <p:nvPr>
            <p:ph idx="1"/>
          </p:nvPr>
        </p:nvSpPr>
        <p:spPr>
          <a:solidFill>
            <a:schemeClr val="accent1">
              <a:lumMod val="75000"/>
            </a:schemeClr>
          </a:solidFill>
        </p:spPr>
        <p:txBody>
          <a:bodyPr>
            <a:normAutofit/>
          </a:bodyPr>
          <a:lstStyle/>
          <a:p>
            <a:r>
              <a:rPr lang="en-US" sz="3200" dirty="0"/>
              <a:t>Selective Listening </a:t>
            </a:r>
          </a:p>
          <a:p>
            <a:r>
              <a:rPr lang="en-US" sz="3200" dirty="0"/>
              <a:t>Premature Evaluation </a:t>
            </a:r>
          </a:p>
          <a:p>
            <a:r>
              <a:rPr lang="en-US" sz="3200" dirty="0"/>
              <a:t>Inattention</a:t>
            </a:r>
          </a:p>
          <a:p>
            <a:r>
              <a:rPr lang="en-US" sz="3200" dirty="0"/>
              <a:t>Poor Retention</a:t>
            </a:r>
          </a:p>
          <a:p>
            <a:r>
              <a:rPr lang="en-US" sz="3200" dirty="0"/>
              <a:t>Failure to Communicate </a:t>
            </a:r>
          </a:p>
          <a:p>
            <a:r>
              <a:rPr lang="en-US" sz="3200" dirty="0"/>
              <a:t>Distrust </a:t>
            </a:r>
          </a:p>
        </p:txBody>
      </p:sp>
      <p:pic>
        <p:nvPicPr>
          <p:cNvPr id="4" name="Picture 3">
            <a:extLst>
              <a:ext uri="{FF2B5EF4-FFF2-40B4-BE49-F238E27FC236}">
                <a16:creationId xmlns:a16="http://schemas.microsoft.com/office/drawing/2014/main" xmlns="" id="{4912964A-43CB-6A26-8B30-AB927B4C7D17}"/>
              </a:ext>
            </a:extLst>
          </p:cNvPr>
          <p:cNvPicPr>
            <a:picLocks noChangeAspect="1"/>
          </p:cNvPicPr>
          <p:nvPr/>
        </p:nvPicPr>
        <p:blipFill>
          <a:blip r:embed="rId2"/>
          <a:stretch>
            <a:fillRect/>
          </a:stretch>
        </p:blipFill>
        <p:spPr>
          <a:xfrm>
            <a:off x="99792" y="6035040"/>
            <a:ext cx="676715" cy="676715"/>
          </a:xfrm>
          <a:prstGeom prst="rect">
            <a:avLst/>
          </a:prstGeom>
        </p:spPr>
      </p:pic>
    </p:spTree>
  </p:cSld>
  <p:clrMapOvr>
    <a:masterClrMapping/>
  </p:clrMapOvr>
  <p:transition>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Organizational Barrier</a:t>
            </a:r>
            <a:endParaRPr lang="en-US" dirty="0"/>
          </a:p>
        </p:txBody>
      </p:sp>
      <p:sp>
        <p:nvSpPr>
          <p:cNvPr id="3" name="Content Placeholder 2"/>
          <p:cNvSpPr>
            <a:spLocks noGrp="1"/>
          </p:cNvSpPr>
          <p:nvPr>
            <p:ph idx="1"/>
          </p:nvPr>
        </p:nvSpPr>
        <p:spPr>
          <a:solidFill>
            <a:schemeClr val="accent1">
              <a:lumMod val="75000"/>
            </a:schemeClr>
          </a:solidFill>
        </p:spPr>
        <p:txBody>
          <a:bodyPr/>
          <a:lstStyle/>
          <a:p>
            <a:r>
              <a:rPr lang="en-US" sz="3200" dirty="0"/>
              <a:t>Rule and regulations</a:t>
            </a:r>
          </a:p>
          <a:p>
            <a:r>
              <a:rPr lang="en-US" sz="3200" dirty="0"/>
              <a:t>Policies </a:t>
            </a:r>
          </a:p>
          <a:p>
            <a:r>
              <a:rPr lang="en-US" sz="3200" dirty="0"/>
              <a:t>Authority </a:t>
            </a:r>
          </a:p>
          <a:p>
            <a:r>
              <a:rPr lang="en-US" sz="3200" dirty="0"/>
              <a:t>Hierarchy </a:t>
            </a:r>
          </a:p>
          <a:p>
            <a:endParaRPr lang="en-US" dirty="0"/>
          </a:p>
        </p:txBody>
      </p:sp>
      <p:pic>
        <p:nvPicPr>
          <p:cNvPr id="4" name="Picture 3">
            <a:extLst>
              <a:ext uri="{FF2B5EF4-FFF2-40B4-BE49-F238E27FC236}">
                <a16:creationId xmlns:a16="http://schemas.microsoft.com/office/drawing/2014/main" xmlns="" id="{067A1F4B-3224-00B1-5D17-2FDE2BADE3FE}"/>
              </a:ext>
            </a:extLst>
          </p:cNvPr>
          <p:cNvPicPr>
            <a:picLocks noChangeAspect="1"/>
          </p:cNvPicPr>
          <p:nvPr/>
        </p:nvPicPr>
        <p:blipFill>
          <a:blip r:embed="rId2"/>
          <a:stretch>
            <a:fillRect/>
          </a:stretch>
        </p:blipFill>
        <p:spPr>
          <a:xfrm>
            <a:off x="99792" y="6035040"/>
            <a:ext cx="676715" cy="676715"/>
          </a:xfrm>
          <a:prstGeom prst="rect">
            <a:avLst/>
          </a:prstGeom>
        </p:spPr>
      </p:pic>
    </p:spTree>
  </p:cSld>
  <p:clrMapOvr>
    <a:masterClrMapping/>
  </p:clrMapOvr>
  <p:transition>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Personal Barrier</a:t>
            </a:r>
            <a:endParaRPr lang="en-US" dirty="0"/>
          </a:p>
        </p:txBody>
      </p:sp>
      <p:sp>
        <p:nvSpPr>
          <p:cNvPr id="3" name="Content Placeholder 2"/>
          <p:cNvSpPr>
            <a:spLocks noGrp="1"/>
          </p:cNvSpPr>
          <p:nvPr>
            <p:ph idx="1"/>
          </p:nvPr>
        </p:nvSpPr>
        <p:spPr>
          <a:solidFill>
            <a:schemeClr val="accent1">
              <a:lumMod val="75000"/>
            </a:schemeClr>
          </a:solidFill>
        </p:spPr>
        <p:txBody>
          <a:bodyPr/>
          <a:lstStyle/>
          <a:p>
            <a:r>
              <a:rPr lang="en-US" sz="3600" dirty="0"/>
              <a:t>Lack of ability </a:t>
            </a:r>
          </a:p>
          <a:p>
            <a:r>
              <a:rPr lang="en-US" sz="3600" dirty="0"/>
              <a:t>Lack of confidence</a:t>
            </a:r>
          </a:p>
          <a:p>
            <a:r>
              <a:rPr lang="en-US" sz="3600" dirty="0"/>
              <a:t>Ignoring communication</a:t>
            </a:r>
          </a:p>
          <a:p>
            <a:r>
              <a:rPr lang="en-US" sz="3600" dirty="0"/>
              <a:t>Lack of time </a:t>
            </a:r>
          </a:p>
          <a:p>
            <a:endParaRPr lang="en-US" dirty="0"/>
          </a:p>
        </p:txBody>
      </p:sp>
      <p:pic>
        <p:nvPicPr>
          <p:cNvPr id="4" name="Picture 3">
            <a:extLst>
              <a:ext uri="{FF2B5EF4-FFF2-40B4-BE49-F238E27FC236}">
                <a16:creationId xmlns:a16="http://schemas.microsoft.com/office/drawing/2014/main" xmlns="" id="{83D66222-C9D9-FD61-F631-1E6E611DA6F2}"/>
              </a:ext>
            </a:extLst>
          </p:cNvPr>
          <p:cNvPicPr>
            <a:picLocks noChangeAspect="1"/>
          </p:cNvPicPr>
          <p:nvPr/>
        </p:nvPicPr>
        <p:blipFill>
          <a:blip r:embed="rId2"/>
          <a:stretch>
            <a:fillRect/>
          </a:stretch>
        </p:blipFill>
        <p:spPr>
          <a:xfrm>
            <a:off x="109317" y="6035040"/>
            <a:ext cx="676715" cy="676715"/>
          </a:xfrm>
          <a:prstGeom prst="rect">
            <a:avLst/>
          </a:prstGeom>
        </p:spPr>
      </p:pic>
    </p:spTree>
  </p:cSld>
  <p:clrMapOvr>
    <a:masterClrMapping/>
  </p:clrMapOvr>
  <p:transition>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Emotional Barrier</a:t>
            </a:r>
            <a:endParaRPr lang="en-US" dirty="0"/>
          </a:p>
        </p:txBody>
      </p:sp>
      <p:sp>
        <p:nvSpPr>
          <p:cNvPr id="3" name="Content Placeholder 2"/>
          <p:cNvSpPr>
            <a:spLocks noGrp="1"/>
          </p:cNvSpPr>
          <p:nvPr>
            <p:ph idx="1"/>
          </p:nvPr>
        </p:nvSpPr>
        <p:spPr>
          <a:solidFill>
            <a:schemeClr val="accent1">
              <a:lumMod val="75000"/>
            </a:schemeClr>
          </a:solidFill>
        </p:spPr>
        <p:txBody>
          <a:bodyPr/>
          <a:lstStyle/>
          <a:p>
            <a:r>
              <a:rPr lang="en-US" sz="3600" dirty="0"/>
              <a:t>When feeling angry</a:t>
            </a:r>
          </a:p>
          <a:p>
            <a:r>
              <a:rPr lang="en-US" sz="3600" dirty="0"/>
              <a:t>When pride is getting in the way</a:t>
            </a:r>
          </a:p>
          <a:p>
            <a:r>
              <a:rPr lang="en-US" sz="3600" dirty="0"/>
              <a:t>When you are feeling anxious </a:t>
            </a:r>
          </a:p>
          <a:p>
            <a:r>
              <a:rPr lang="en-US" sz="3600" dirty="0"/>
              <a:t>When apathy shuts down emotions</a:t>
            </a:r>
          </a:p>
          <a:p>
            <a:endParaRPr lang="en-US" dirty="0"/>
          </a:p>
        </p:txBody>
      </p:sp>
      <p:pic>
        <p:nvPicPr>
          <p:cNvPr id="4" name="Picture 3">
            <a:extLst>
              <a:ext uri="{FF2B5EF4-FFF2-40B4-BE49-F238E27FC236}">
                <a16:creationId xmlns:a16="http://schemas.microsoft.com/office/drawing/2014/main" xmlns="" id="{CD8AA6CB-31B2-2963-228F-347A1A4EC4FF}"/>
              </a:ext>
            </a:extLst>
          </p:cNvPr>
          <p:cNvPicPr>
            <a:picLocks noChangeAspect="1"/>
          </p:cNvPicPr>
          <p:nvPr/>
        </p:nvPicPr>
        <p:blipFill>
          <a:blip r:embed="rId2"/>
          <a:stretch>
            <a:fillRect/>
          </a:stretch>
        </p:blipFill>
        <p:spPr>
          <a:xfrm>
            <a:off x="99792" y="6035040"/>
            <a:ext cx="676715" cy="676715"/>
          </a:xfrm>
          <a:prstGeom prst="rect">
            <a:avLst/>
          </a:prstGeom>
        </p:spPr>
      </p:pic>
    </p:spTree>
  </p:cSld>
  <p:clrMapOvr>
    <a:masterClrMapping/>
  </p:clrMapOvr>
  <p:transition>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A658B1-C84B-1886-4C19-BA43368DF67A}"/>
              </a:ext>
            </a:extLst>
          </p:cNvPr>
          <p:cNvSpPr>
            <a:spLocks noGrp="1"/>
          </p:cNvSpPr>
          <p:nvPr>
            <p:ph type="title"/>
          </p:nvPr>
        </p:nvSpPr>
        <p:spPr/>
        <p:txBody>
          <a:bodyPr/>
          <a:lstStyle/>
          <a:p>
            <a:r>
              <a:rPr lang="en-US" dirty="0"/>
              <a:t>The Levels of Communication</a:t>
            </a:r>
            <a:endParaRPr lang="en-IN" dirty="0"/>
          </a:p>
        </p:txBody>
      </p:sp>
      <p:graphicFrame>
        <p:nvGraphicFramePr>
          <p:cNvPr id="4" name="Content Placeholder 3">
            <a:extLst>
              <a:ext uri="{FF2B5EF4-FFF2-40B4-BE49-F238E27FC236}">
                <a16:creationId xmlns:a16="http://schemas.microsoft.com/office/drawing/2014/main" xmlns="" id="{6D06A4C6-A27E-B1FB-F303-544B76B86F25}"/>
              </a:ext>
            </a:extLst>
          </p:cNvPr>
          <p:cNvGraphicFramePr>
            <a:graphicFrameLocks noGrp="1"/>
          </p:cNvGraphicFramePr>
          <p:nvPr>
            <p:ph idx="1"/>
            <p:extLst>
              <p:ext uri="{D42A27DB-BD31-4B8C-83A1-F6EECF244321}">
                <p14:modId xmlns:p14="http://schemas.microsoft.com/office/powerpoint/2010/main" xmlns="" val="4088918704"/>
              </p:ext>
            </p:extLst>
          </p:nvPr>
        </p:nvGraphicFramePr>
        <p:xfrm>
          <a:off x="1066800" y="2085975"/>
          <a:ext cx="10058400" cy="4129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F7917120-D928-6AA0-1C4A-9D91CA9F47B1}"/>
              </a:ext>
            </a:extLst>
          </p:cNvPr>
          <p:cNvPicPr>
            <a:picLocks noChangeAspect="1"/>
          </p:cNvPicPr>
          <p:nvPr/>
        </p:nvPicPr>
        <p:blipFill>
          <a:blip r:embed="rId6"/>
          <a:stretch>
            <a:fillRect/>
          </a:stretch>
        </p:blipFill>
        <p:spPr>
          <a:xfrm>
            <a:off x="71217" y="6052917"/>
            <a:ext cx="676715" cy="676715"/>
          </a:xfrm>
          <a:prstGeom prst="rect">
            <a:avLst/>
          </a:prstGeom>
        </p:spPr>
      </p:pic>
    </p:spTree>
    <p:extLst>
      <p:ext uri="{BB962C8B-B14F-4D97-AF65-F5344CB8AC3E}">
        <p14:creationId xmlns:p14="http://schemas.microsoft.com/office/powerpoint/2010/main" xmlns="" val="347386129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823C1-6DD7-35CD-6726-16571E4C7539}"/>
              </a:ext>
            </a:extLst>
          </p:cNvPr>
          <p:cNvSpPr>
            <a:spLocks noGrp="1"/>
          </p:cNvSpPr>
          <p:nvPr>
            <p:ph type="title"/>
          </p:nvPr>
        </p:nvSpPr>
        <p:spPr>
          <a:xfrm>
            <a:off x="1066800" y="2161309"/>
            <a:ext cx="10058400" cy="2124363"/>
          </a:xfrm>
        </p:spPr>
        <p:txBody>
          <a:bodyPr/>
          <a:lstStyle/>
          <a:p>
            <a:r>
              <a:rPr lang="en-US" b="1" dirty="0">
                <a:solidFill>
                  <a:schemeClr val="accent1"/>
                </a:solidFill>
              </a:rPr>
              <a:t>STEPS FOR MAKING COMMUNICATION EFFECTIVE</a:t>
            </a:r>
            <a:endParaRPr lang="en-IN" b="1" dirty="0">
              <a:solidFill>
                <a:schemeClr val="accent1"/>
              </a:solidFill>
            </a:endParaRPr>
          </a:p>
        </p:txBody>
      </p:sp>
      <p:pic>
        <p:nvPicPr>
          <p:cNvPr id="3" name="Picture 2">
            <a:extLst>
              <a:ext uri="{FF2B5EF4-FFF2-40B4-BE49-F238E27FC236}">
                <a16:creationId xmlns:a16="http://schemas.microsoft.com/office/drawing/2014/main" xmlns="" id="{F9D4993C-599B-A883-FCDA-FE35CD734A44}"/>
              </a:ext>
            </a:extLst>
          </p:cNvPr>
          <p:cNvPicPr>
            <a:picLocks noChangeAspect="1"/>
          </p:cNvPicPr>
          <p:nvPr/>
        </p:nvPicPr>
        <p:blipFill>
          <a:blip r:embed="rId2"/>
          <a:stretch>
            <a:fillRect/>
          </a:stretch>
        </p:blipFill>
        <p:spPr>
          <a:xfrm>
            <a:off x="137892" y="6014817"/>
            <a:ext cx="676715" cy="676715"/>
          </a:xfrm>
          <a:prstGeom prst="rect">
            <a:avLst/>
          </a:prstGeom>
        </p:spPr>
      </p:pic>
    </p:spTree>
    <p:extLst>
      <p:ext uri="{BB962C8B-B14F-4D97-AF65-F5344CB8AC3E}">
        <p14:creationId xmlns:p14="http://schemas.microsoft.com/office/powerpoint/2010/main" xmlns="" val="12037598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4107" y="2414337"/>
            <a:ext cx="5534526" cy="1764632"/>
          </a:xfrm>
        </p:spPr>
        <p:txBody>
          <a:bodyPr>
            <a:normAutofit/>
          </a:bodyPr>
          <a:lstStyle/>
          <a:p>
            <a:pPr>
              <a:buNone/>
            </a:pPr>
            <a:r>
              <a:rPr lang="en-US" sz="9600" b="1" dirty="0" smtClean="0">
                <a:solidFill>
                  <a:schemeClr val="accent1"/>
                </a:solidFill>
              </a:rPr>
              <a:t>CATPAW</a:t>
            </a:r>
            <a:endParaRPr lang="en-US" sz="9600" b="1" dirty="0">
              <a:solidFill>
                <a:schemeClr val="accent1"/>
              </a:solidFill>
            </a:endParaRPr>
          </a:p>
        </p:txBody>
      </p:sp>
      <p:pic>
        <p:nvPicPr>
          <p:cNvPr id="1026" name="Picture 2" descr="Spike's Polydactyl Paw | Pretty cats, Cute baby cats, Cute cats"/>
          <p:cNvPicPr>
            <a:picLocks noChangeAspect="1" noChangeArrowheads="1"/>
          </p:cNvPicPr>
          <p:nvPr/>
        </p:nvPicPr>
        <p:blipFill>
          <a:blip r:embed="rId2"/>
          <a:srcRect/>
          <a:stretch>
            <a:fillRect/>
          </a:stretch>
        </p:blipFill>
        <p:spPr bwMode="auto">
          <a:xfrm>
            <a:off x="7202906" y="401054"/>
            <a:ext cx="4636168" cy="6071008"/>
          </a:xfrm>
          <a:prstGeom prst="rect">
            <a:avLst/>
          </a:prstGeom>
          <a:noFill/>
        </p:spPr>
      </p:pic>
    </p:spTree>
  </p:cSld>
  <p:clrMapOvr>
    <a:masterClrMapping/>
  </p:clrMapOvr>
  <p:transition>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AA7937-482F-7DAC-A3D1-BC25C8D712D1}"/>
              </a:ext>
            </a:extLst>
          </p:cNvPr>
          <p:cNvSpPr>
            <a:spLocks noGrp="1"/>
          </p:cNvSpPr>
          <p:nvPr>
            <p:ph type="title"/>
          </p:nvPr>
        </p:nvSpPr>
        <p:spPr>
          <a:xfrm>
            <a:off x="1066800" y="642594"/>
            <a:ext cx="10058400" cy="748056"/>
          </a:xfrm>
        </p:spPr>
        <p:txBody>
          <a:bodyPr>
            <a:normAutofit fontScale="90000"/>
          </a:bodyPr>
          <a:lstStyle/>
          <a:p>
            <a:r>
              <a:rPr lang="en-US" dirty="0"/>
              <a:t>7C’s of Communication</a:t>
            </a:r>
            <a:endParaRPr lang="en-IN" dirty="0"/>
          </a:p>
        </p:txBody>
      </p:sp>
      <p:graphicFrame>
        <p:nvGraphicFramePr>
          <p:cNvPr id="7" name="Content Placeholder 6">
            <a:extLst>
              <a:ext uri="{FF2B5EF4-FFF2-40B4-BE49-F238E27FC236}">
                <a16:creationId xmlns:a16="http://schemas.microsoft.com/office/drawing/2014/main" xmlns="" id="{C1EE9652-4F8D-1498-457F-FF01F913DC66}"/>
              </a:ext>
            </a:extLst>
          </p:cNvPr>
          <p:cNvGraphicFramePr>
            <a:graphicFrameLocks noGrp="1"/>
          </p:cNvGraphicFramePr>
          <p:nvPr>
            <p:ph idx="1"/>
            <p:extLst>
              <p:ext uri="{D42A27DB-BD31-4B8C-83A1-F6EECF244321}">
                <p14:modId xmlns:p14="http://schemas.microsoft.com/office/powerpoint/2010/main" xmlns="" val="3528542129"/>
              </p:ext>
            </p:extLst>
          </p:nvPr>
        </p:nvGraphicFramePr>
        <p:xfrm>
          <a:off x="1366837" y="1581150"/>
          <a:ext cx="9458325" cy="4838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DCA31930-DDF6-32EE-3C07-CC4BEE8B4D48}"/>
              </a:ext>
            </a:extLst>
          </p:cNvPr>
          <p:cNvPicPr>
            <a:picLocks noChangeAspect="1"/>
          </p:cNvPicPr>
          <p:nvPr/>
        </p:nvPicPr>
        <p:blipFill>
          <a:blip r:embed="rId6"/>
          <a:stretch>
            <a:fillRect/>
          </a:stretch>
        </p:blipFill>
        <p:spPr>
          <a:xfrm>
            <a:off x="71217" y="5995767"/>
            <a:ext cx="676715" cy="676715"/>
          </a:xfrm>
          <a:prstGeom prst="rect">
            <a:avLst/>
          </a:prstGeom>
        </p:spPr>
      </p:pic>
    </p:spTree>
    <p:extLst>
      <p:ext uri="{BB962C8B-B14F-4D97-AF65-F5344CB8AC3E}">
        <p14:creationId xmlns:p14="http://schemas.microsoft.com/office/powerpoint/2010/main" xmlns="" val="21285348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C8F5ED-D435-43CD-9C03-D1E4B77CD33D}"/>
              </a:ext>
            </a:extLst>
          </p:cNvPr>
          <p:cNvSpPr>
            <a:spLocks noGrp="1"/>
          </p:cNvSpPr>
          <p:nvPr>
            <p:ph type="title"/>
          </p:nvPr>
        </p:nvSpPr>
        <p:spPr/>
        <p:txBody>
          <a:bodyPr/>
          <a:lstStyle/>
          <a:p>
            <a:r>
              <a:rPr lang="en-US" dirty="0"/>
              <a:t>               Communication</a:t>
            </a:r>
            <a:endParaRPr lang="en-IN" dirty="0"/>
          </a:p>
        </p:txBody>
      </p:sp>
      <p:pic>
        <p:nvPicPr>
          <p:cNvPr id="4" name="Picture 3">
            <a:extLst>
              <a:ext uri="{FF2B5EF4-FFF2-40B4-BE49-F238E27FC236}">
                <a16:creationId xmlns:a16="http://schemas.microsoft.com/office/drawing/2014/main" xmlns="" id="{4721F10E-7BBC-D5F8-3683-85790FCFEAC9}"/>
              </a:ext>
            </a:extLst>
          </p:cNvPr>
          <p:cNvPicPr>
            <a:picLocks noChangeAspect="1"/>
          </p:cNvPicPr>
          <p:nvPr/>
        </p:nvPicPr>
        <p:blipFill>
          <a:blip r:embed="rId2"/>
          <a:stretch>
            <a:fillRect/>
          </a:stretch>
        </p:blipFill>
        <p:spPr>
          <a:xfrm>
            <a:off x="381000" y="2128837"/>
            <a:ext cx="5581650" cy="4452939"/>
          </a:xfrm>
          <a:prstGeom prst="rect">
            <a:avLst/>
          </a:prstGeom>
        </p:spPr>
      </p:pic>
      <p:pic>
        <p:nvPicPr>
          <p:cNvPr id="5" name="Picture 4">
            <a:extLst>
              <a:ext uri="{FF2B5EF4-FFF2-40B4-BE49-F238E27FC236}">
                <a16:creationId xmlns:a16="http://schemas.microsoft.com/office/drawing/2014/main" xmlns="" id="{43F15823-C27D-23E6-3AE0-4D4473696A56}"/>
              </a:ext>
            </a:extLst>
          </p:cNvPr>
          <p:cNvPicPr>
            <a:picLocks noChangeAspect="1"/>
          </p:cNvPicPr>
          <p:nvPr/>
        </p:nvPicPr>
        <p:blipFill>
          <a:blip r:embed="rId3"/>
          <a:stretch>
            <a:fillRect/>
          </a:stretch>
        </p:blipFill>
        <p:spPr>
          <a:xfrm>
            <a:off x="5962649" y="2128837"/>
            <a:ext cx="5848351" cy="4452939"/>
          </a:xfrm>
          <a:prstGeom prst="rect">
            <a:avLst/>
          </a:prstGeom>
        </p:spPr>
      </p:pic>
      <p:pic>
        <p:nvPicPr>
          <p:cNvPr id="3" name="Picture 2">
            <a:extLst>
              <a:ext uri="{FF2B5EF4-FFF2-40B4-BE49-F238E27FC236}">
                <a16:creationId xmlns:a16="http://schemas.microsoft.com/office/drawing/2014/main" xmlns="" id="{56D23095-0C27-1106-C779-25FC69334475}"/>
              </a:ext>
            </a:extLst>
          </p:cNvPr>
          <p:cNvPicPr>
            <a:picLocks noChangeAspect="1"/>
          </p:cNvPicPr>
          <p:nvPr/>
        </p:nvPicPr>
        <p:blipFill>
          <a:blip r:embed="rId4"/>
          <a:stretch>
            <a:fillRect/>
          </a:stretch>
        </p:blipFill>
        <p:spPr>
          <a:xfrm>
            <a:off x="114299" y="6019704"/>
            <a:ext cx="676715" cy="676715"/>
          </a:xfrm>
          <a:prstGeom prst="rect">
            <a:avLst/>
          </a:prstGeom>
        </p:spPr>
      </p:pic>
    </p:spTree>
    <p:extLst>
      <p:ext uri="{BB962C8B-B14F-4D97-AF65-F5344CB8AC3E}">
        <p14:creationId xmlns:p14="http://schemas.microsoft.com/office/powerpoint/2010/main" xmlns="" val="335460207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67556B70-1D24-570E-37B6-0670733C374A}"/>
              </a:ext>
            </a:extLst>
          </p:cNvPr>
          <p:cNvPicPr>
            <a:picLocks noChangeAspect="1"/>
          </p:cNvPicPr>
          <p:nvPr/>
        </p:nvPicPr>
        <p:blipFill>
          <a:blip r:embed="rId2"/>
          <a:stretch>
            <a:fillRect/>
          </a:stretch>
        </p:blipFill>
        <p:spPr>
          <a:xfrm>
            <a:off x="-528" y="-297"/>
            <a:ext cx="12192528" cy="6858297"/>
          </a:xfrm>
          <a:prstGeom prst="rect">
            <a:avLst/>
          </a:prstGeom>
        </p:spPr>
      </p:pic>
      <p:pic>
        <p:nvPicPr>
          <p:cNvPr id="2" name="Picture 1">
            <a:extLst>
              <a:ext uri="{FF2B5EF4-FFF2-40B4-BE49-F238E27FC236}">
                <a16:creationId xmlns:a16="http://schemas.microsoft.com/office/drawing/2014/main" xmlns="" id="{9209C490-8A7B-4D6D-FBE4-3605B0FEF55A}"/>
              </a:ext>
            </a:extLst>
          </p:cNvPr>
          <p:cNvPicPr>
            <a:picLocks noChangeAspect="1"/>
          </p:cNvPicPr>
          <p:nvPr/>
        </p:nvPicPr>
        <p:blipFill>
          <a:blip r:embed="rId3"/>
          <a:stretch>
            <a:fillRect/>
          </a:stretch>
        </p:blipFill>
        <p:spPr>
          <a:xfrm>
            <a:off x="90267" y="5986242"/>
            <a:ext cx="676715" cy="676715"/>
          </a:xfrm>
          <a:prstGeom prst="rect">
            <a:avLst/>
          </a:prstGeom>
        </p:spPr>
      </p:pic>
    </p:spTree>
    <p:extLst>
      <p:ext uri="{BB962C8B-B14F-4D97-AF65-F5344CB8AC3E}">
        <p14:creationId xmlns:p14="http://schemas.microsoft.com/office/powerpoint/2010/main" xmlns="" val="178097980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1B9076-2078-9B0F-A884-365BFE4811F2}"/>
              </a:ext>
            </a:extLst>
          </p:cNvPr>
          <p:cNvSpPr>
            <a:spLocks noGrp="1"/>
          </p:cNvSpPr>
          <p:nvPr>
            <p:ph type="title"/>
          </p:nvPr>
        </p:nvSpPr>
        <p:spPr>
          <a:xfrm>
            <a:off x="1066800" y="2519019"/>
            <a:ext cx="10058400" cy="1371600"/>
          </a:xfrm>
        </p:spPr>
        <p:txBody>
          <a:bodyPr/>
          <a:lstStyle/>
          <a:p>
            <a:r>
              <a:rPr lang="en-US" dirty="0"/>
              <a:t>            </a:t>
            </a:r>
            <a:r>
              <a:rPr lang="en-US" b="1" dirty="0">
                <a:solidFill>
                  <a:schemeClr val="accent1"/>
                </a:solidFill>
              </a:rPr>
              <a:t>Hearing VS Listening</a:t>
            </a:r>
            <a:endParaRPr lang="en-IN" b="1" dirty="0">
              <a:solidFill>
                <a:schemeClr val="accent1"/>
              </a:solidFill>
            </a:endParaRPr>
          </a:p>
        </p:txBody>
      </p:sp>
      <p:pic>
        <p:nvPicPr>
          <p:cNvPr id="3" name="Picture 2">
            <a:extLst>
              <a:ext uri="{FF2B5EF4-FFF2-40B4-BE49-F238E27FC236}">
                <a16:creationId xmlns:a16="http://schemas.microsoft.com/office/drawing/2014/main" xmlns="" id="{24E27F74-3538-08F2-2631-A3928C7F8584}"/>
              </a:ext>
            </a:extLst>
          </p:cNvPr>
          <p:cNvPicPr>
            <a:picLocks noChangeAspect="1"/>
          </p:cNvPicPr>
          <p:nvPr/>
        </p:nvPicPr>
        <p:blipFill>
          <a:blip r:embed="rId2"/>
          <a:stretch>
            <a:fillRect/>
          </a:stretch>
        </p:blipFill>
        <p:spPr>
          <a:xfrm>
            <a:off x="175992" y="6024342"/>
            <a:ext cx="676715" cy="676715"/>
          </a:xfrm>
          <a:prstGeom prst="rect">
            <a:avLst/>
          </a:prstGeom>
        </p:spPr>
      </p:pic>
    </p:spTree>
    <p:extLst>
      <p:ext uri="{BB962C8B-B14F-4D97-AF65-F5344CB8AC3E}">
        <p14:creationId xmlns:p14="http://schemas.microsoft.com/office/powerpoint/2010/main" xmlns="" val="309820670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B1B1C6A3-4675-2400-7C0F-98AB5FF86159}"/>
              </a:ext>
            </a:extLst>
          </p:cNvPr>
          <p:cNvSpPr>
            <a:spLocks noGrp="1"/>
          </p:cNvSpPr>
          <p:nvPr>
            <p:ph type="body" idx="1"/>
          </p:nvPr>
        </p:nvSpPr>
        <p:spPr>
          <a:xfrm>
            <a:off x="946023" y="1017059"/>
            <a:ext cx="4754880" cy="640080"/>
          </a:xfrm>
        </p:spPr>
        <p:txBody>
          <a:bodyPr>
            <a:normAutofit/>
          </a:bodyPr>
          <a:lstStyle/>
          <a:p>
            <a:r>
              <a:rPr lang="en-US" sz="3600" b="1" dirty="0"/>
              <a:t>Hearing</a:t>
            </a:r>
            <a:endParaRPr lang="en-IN" sz="3600" b="1" dirty="0"/>
          </a:p>
        </p:txBody>
      </p:sp>
      <p:sp>
        <p:nvSpPr>
          <p:cNvPr id="4" name="Content Placeholder 3">
            <a:extLst>
              <a:ext uri="{FF2B5EF4-FFF2-40B4-BE49-F238E27FC236}">
                <a16:creationId xmlns:a16="http://schemas.microsoft.com/office/drawing/2014/main" xmlns="" id="{7950D2D0-A0D4-91F6-98D3-03580CEB4561}"/>
              </a:ext>
            </a:extLst>
          </p:cNvPr>
          <p:cNvSpPr>
            <a:spLocks noGrp="1"/>
          </p:cNvSpPr>
          <p:nvPr>
            <p:ph sz="half" idx="2"/>
          </p:nvPr>
        </p:nvSpPr>
        <p:spPr>
          <a:xfrm>
            <a:off x="866013" y="2009090"/>
            <a:ext cx="4914900" cy="4296460"/>
          </a:xfrm>
          <a:solidFill>
            <a:schemeClr val="accent3">
              <a:lumMod val="75000"/>
            </a:schemeClr>
          </a:solidFill>
        </p:spPr>
        <p:txBody>
          <a:bodyPr/>
          <a:lstStyle/>
          <a:p>
            <a:endParaRPr lang="en-US" sz="2400" dirty="0"/>
          </a:p>
          <a:p>
            <a:r>
              <a:rPr lang="en-US" sz="2400" dirty="0"/>
              <a:t>Understanding not required </a:t>
            </a:r>
          </a:p>
          <a:p>
            <a:r>
              <a:rPr lang="en-US" sz="2400" dirty="0"/>
              <a:t>Effortless</a:t>
            </a:r>
          </a:p>
          <a:p>
            <a:r>
              <a:rPr lang="en-US" sz="2400" dirty="0"/>
              <a:t>Process of perceiving sound</a:t>
            </a:r>
          </a:p>
          <a:p>
            <a:r>
              <a:rPr lang="en-US" sz="2400" dirty="0"/>
              <a:t>Includes perceiving multiple sounds at a time</a:t>
            </a:r>
          </a:p>
          <a:p>
            <a:pPr marL="0" indent="0">
              <a:buNone/>
            </a:pPr>
            <a:endParaRPr lang="en-US" sz="2400" dirty="0"/>
          </a:p>
          <a:p>
            <a:r>
              <a:rPr lang="en-US" sz="2400" dirty="0"/>
              <a:t>Ex: Music in the background</a:t>
            </a:r>
          </a:p>
          <a:p>
            <a:endParaRPr lang="en-IN" dirty="0"/>
          </a:p>
        </p:txBody>
      </p:sp>
      <p:sp>
        <p:nvSpPr>
          <p:cNvPr id="5" name="Text Placeholder 4">
            <a:extLst>
              <a:ext uri="{FF2B5EF4-FFF2-40B4-BE49-F238E27FC236}">
                <a16:creationId xmlns:a16="http://schemas.microsoft.com/office/drawing/2014/main" xmlns="" id="{57A4CF66-AEAD-229C-5030-AB9F532E8463}"/>
              </a:ext>
            </a:extLst>
          </p:cNvPr>
          <p:cNvSpPr>
            <a:spLocks noGrp="1"/>
          </p:cNvSpPr>
          <p:nvPr>
            <p:ph type="body" sz="quarter" idx="3"/>
          </p:nvPr>
        </p:nvSpPr>
        <p:spPr>
          <a:xfrm>
            <a:off x="6367272" y="1017059"/>
            <a:ext cx="4754880" cy="640080"/>
          </a:xfrm>
        </p:spPr>
        <p:txBody>
          <a:bodyPr>
            <a:normAutofit/>
          </a:bodyPr>
          <a:lstStyle/>
          <a:p>
            <a:r>
              <a:rPr lang="en-US" sz="3600" b="1" dirty="0"/>
              <a:t>Listening</a:t>
            </a:r>
            <a:endParaRPr lang="en-IN" sz="3600" b="1" dirty="0"/>
          </a:p>
        </p:txBody>
      </p:sp>
      <p:sp>
        <p:nvSpPr>
          <p:cNvPr id="6" name="Content Placeholder 5">
            <a:extLst>
              <a:ext uri="{FF2B5EF4-FFF2-40B4-BE49-F238E27FC236}">
                <a16:creationId xmlns:a16="http://schemas.microsoft.com/office/drawing/2014/main" xmlns="" id="{D540BF03-92EE-39DC-D33C-52EB3F01EAAE}"/>
              </a:ext>
            </a:extLst>
          </p:cNvPr>
          <p:cNvSpPr>
            <a:spLocks noGrp="1"/>
          </p:cNvSpPr>
          <p:nvPr>
            <p:ph sz="quarter" idx="4"/>
          </p:nvPr>
        </p:nvSpPr>
        <p:spPr>
          <a:xfrm>
            <a:off x="6096000" y="2009090"/>
            <a:ext cx="5351908" cy="4296460"/>
          </a:xfrm>
          <a:solidFill>
            <a:srgbClr val="CC0000"/>
          </a:solidFill>
        </p:spPr>
        <p:txBody>
          <a:bodyPr>
            <a:noAutofit/>
          </a:bodyPr>
          <a:lstStyle/>
          <a:p>
            <a:endParaRPr lang="en-US" sz="2400" dirty="0"/>
          </a:p>
          <a:p>
            <a:r>
              <a:rPr lang="en-US" sz="2400" dirty="0"/>
              <a:t>Does require effort to understand</a:t>
            </a:r>
          </a:p>
          <a:p>
            <a:r>
              <a:rPr lang="en-US" sz="2400" dirty="0"/>
              <a:t>Effort, Concentration and Focus</a:t>
            </a:r>
          </a:p>
          <a:p>
            <a:r>
              <a:rPr lang="en-US" sz="2400" dirty="0"/>
              <a:t>Process of understanding and responding</a:t>
            </a:r>
          </a:p>
          <a:p>
            <a:r>
              <a:rPr lang="en-US" sz="2400" dirty="0"/>
              <a:t>Includes perceiving one sound at a time</a:t>
            </a:r>
          </a:p>
          <a:p>
            <a:endParaRPr lang="en-US" sz="2400" dirty="0"/>
          </a:p>
          <a:p>
            <a:r>
              <a:rPr lang="en-US" sz="2400" dirty="0"/>
              <a:t>Ex: Gaining Information</a:t>
            </a:r>
          </a:p>
        </p:txBody>
      </p:sp>
      <p:pic>
        <p:nvPicPr>
          <p:cNvPr id="2" name="Picture 1">
            <a:extLst>
              <a:ext uri="{FF2B5EF4-FFF2-40B4-BE49-F238E27FC236}">
                <a16:creationId xmlns:a16="http://schemas.microsoft.com/office/drawing/2014/main" xmlns="" id="{2F44105F-5D7B-E30B-3E36-DEBB7A61F4FE}"/>
              </a:ext>
            </a:extLst>
          </p:cNvPr>
          <p:cNvPicPr>
            <a:picLocks noChangeAspect="1"/>
          </p:cNvPicPr>
          <p:nvPr/>
        </p:nvPicPr>
        <p:blipFill>
          <a:blip r:embed="rId2"/>
          <a:stretch>
            <a:fillRect/>
          </a:stretch>
        </p:blipFill>
        <p:spPr>
          <a:xfrm>
            <a:off x="67377" y="6052917"/>
            <a:ext cx="676715" cy="676715"/>
          </a:xfrm>
          <a:prstGeom prst="rect">
            <a:avLst/>
          </a:prstGeom>
        </p:spPr>
      </p:pic>
    </p:spTree>
    <p:extLst>
      <p:ext uri="{BB962C8B-B14F-4D97-AF65-F5344CB8AC3E}">
        <p14:creationId xmlns:p14="http://schemas.microsoft.com/office/powerpoint/2010/main" xmlns="" val="165644294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562" y="2743200"/>
            <a:ext cx="9286875" cy="1371600"/>
          </a:xfrm>
        </p:spPr>
        <p:txBody>
          <a:bodyPr>
            <a:normAutofit/>
          </a:bodyPr>
          <a:lstStyle/>
          <a:p>
            <a:r>
              <a:rPr dirty="0"/>
              <a:t>The </a:t>
            </a:r>
            <a:r>
              <a:rPr b="1" dirty="0" err="1"/>
              <a:t>LUTRe</a:t>
            </a:r>
            <a:r>
              <a:rPr dirty="0"/>
              <a:t> Way </a:t>
            </a:r>
            <a:r>
              <a:t>of Listening </a:t>
            </a:r>
            <a:endParaRPr lang="en-US" dirty="0"/>
          </a:p>
        </p:txBody>
      </p:sp>
      <p:pic>
        <p:nvPicPr>
          <p:cNvPr id="3" name="Picture 2">
            <a:extLst>
              <a:ext uri="{FF2B5EF4-FFF2-40B4-BE49-F238E27FC236}">
                <a16:creationId xmlns:a16="http://schemas.microsoft.com/office/drawing/2014/main" xmlns="" id="{255C0CCA-EF0A-43B0-FC30-564950825CDA}"/>
              </a:ext>
            </a:extLst>
          </p:cNvPr>
          <p:cNvPicPr>
            <a:picLocks noChangeAspect="1"/>
          </p:cNvPicPr>
          <p:nvPr/>
        </p:nvPicPr>
        <p:blipFill>
          <a:blip r:embed="rId2"/>
          <a:stretch>
            <a:fillRect/>
          </a:stretch>
        </p:blipFill>
        <p:spPr>
          <a:xfrm>
            <a:off x="118842" y="6024342"/>
            <a:ext cx="676715" cy="67671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 id="{B506BC79-AB24-1B6B-ABAB-11D32C32E9DF}"/>
              </a:ext>
            </a:extLst>
          </p:cNvPr>
          <p:cNvGraphicFramePr/>
          <p:nvPr>
            <p:extLst>
              <p:ext uri="{D42A27DB-BD31-4B8C-83A1-F6EECF244321}">
                <p14:modId xmlns:p14="http://schemas.microsoft.com/office/powerpoint/2010/main" xmlns="" val="2567252179"/>
              </p:ext>
            </p:extLst>
          </p:nvPr>
        </p:nvGraphicFramePr>
        <p:xfrm>
          <a:off x="2611437" y="-619125"/>
          <a:ext cx="7204869" cy="48048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a:extLst>
              <a:ext uri="{FF2B5EF4-FFF2-40B4-BE49-F238E27FC236}">
                <a16:creationId xmlns:a16="http://schemas.microsoft.com/office/drawing/2014/main" xmlns="" id="{C8B4BDA6-4125-E6D0-28C5-97B7A205F064}"/>
              </a:ext>
            </a:extLst>
          </p:cNvPr>
          <p:cNvGraphicFramePr/>
          <p:nvPr>
            <p:extLst>
              <p:ext uri="{D42A27DB-BD31-4B8C-83A1-F6EECF244321}">
                <p14:modId xmlns:p14="http://schemas.microsoft.com/office/powerpoint/2010/main" xmlns="" val="2970601449"/>
              </p:ext>
            </p:extLst>
          </p:nvPr>
        </p:nvGraphicFramePr>
        <p:xfrm>
          <a:off x="2611438" y="2590800"/>
          <a:ext cx="7704138" cy="480483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Picture 3">
            <a:extLst>
              <a:ext uri="{FF2B5EF4-FFF2-40B4-BE49-F238E27FC236}">
                <a16:creationId xmlns:a16="http://schemas.microsoft.com/office/drawing/2014/main" xmlns="" id="{6B261B37-40BA-0592-4052-733314C3093C}"/>
              </a:ext>
            </a:extLst>
          </p:cNvPr>
          <p:cNvPicPr>
            <a:picLocks noChangeAspect="1"/>
          </p:cNvPicPr>
          <p:nvPr/>
        </p:nvPicPr>
        <p:blipFill>
          <a:blip r:embed="rId10"/>
          <a:stretch>
            <a:fillRect/>
          </a:stretch>
        </p:blipFill>
        <p:spPr>
          <a:xfrm>
            <a:off x="99792" y="6014817"/>
            <a:ext cx="676715" cy="676715"/>
          </a:xfrm>
          <a:prstGeom prst="rect">
            <a:avLst/>
          </a:prstGeom>
        </p:spPr>
      </p:pic>
    </p:spTree>
    <p:extLst>
      <p:ext uri="{BB962C8B-B14F-4D97-AF65-F5344CB8AC3E}">
        <p14:creationId xmlns:p14="http://schemas.microsoft.com/office/powerpoint/2010/main" xmlns="" val="25942415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4A6490-814A-7B0A-D69B-39F85F38D6B2}"/>
              </a:ext>
            </a:extLst>
          </p:cNvPr>
          <p:cNvSpPr>
            <a:spLocks noGrp="1"/>
          </p:cNvSpPr>
          <p:nvPr>
            <p:ph type="title"/>
          </p:nvPr>
        </p:nvSpPr>
        <p:spPr/>
        <p:txBody>
          <a:bodyPr/>
          <a:lstStyle/>
          <a:p>
            <a:r>
              <a:rPr lang="en-US" dirty="0"/>
              <a:t>Researches Say,</a:t>
            </a:r>
            <a:endParaRPr lang="en-IN" dirty="0"/>
          </a:p>
        </p:txBody>
      </p:sp>
      <p:sp>
        <p:nvSpPr>
          <p:cNvPr id="3" name="Content Placeholder 2">
            <a:extLst>
              <a:ext uri="{FF2B5EF4-FFF2-40B4-BE49-F238E27FC236}">
                <a16:creationId xmlns:a16="http://schemas.microsoft.com/office/drawing/2014/main" xmlns="" id="{1A043C38-49CF-47D0-2911-B02A5BBE3C60}"/>
              </a:ext>
            </a:extLst>
          </p:cNvPr>
          <p:cNvSpPr>
            <a:spLocks noGrp="1"/>
          </p:cNvSpPr>
          <p:nvPr>
            <p:ph idx="1"/>
          </p:nvPr>
        </p:nvSpPr>
        <p:spPr/>
        <p:txBody>
          <a:bodyPr>
            <a:normAutofit/>
          </a:bodyPr>
          <a:lstStyle/>
          <a:p>
            <a:endParaRPr lang="en-US" sz="3200" dirty="0"/>
          </a:p>
          <a:p>
            <a:r>
              <a:rPr lang="en-US" sz="3200" dirty="0"/>
              <a:t>“If we don’t listen attentively, we are able to remember only 25% of the content.”</a:t>
            </a:r>
            <a:endParaRPr lang="en-IN" sz="3200" dirty="0"/>
          </a:p>
        </p:txBody>
      </p:sp>
      <p:pic>
        <p:nvPicPr>
          <p:cNvPr id="4" name="Picture 3">
            <a:extLst>
              <a:ext uri="{FF2B5EF4-FFF2-40B4-BE49-F238E27FC236}">
                <a16:creationId xmlns:a16="http://schemas.microsoft.com/office/drawing/2014/main" xmlns="" id="{8FD45768-867D-D3BD-59DB-7BD3E3C57868}"/>
              </a:ext>
            </a:extLst>
          </p:cNvPr>
          <p:cNvPicPr>
            <a:picLocks noChangeAspect="1"/>
          </p:cNvPicPr>
          <p:nvPr/>
        </p:nvPicPr>
        <p:blipFill>
          <a:blip r:embed="rId2"/>
          <a:stretch>
            <a:fillRect/>
          </a:stretch>
        </p:blipFill>
        <p:spPr>
          <a:xfrm>
            <a:off x="175992" y="6035040"/>
            <a:ext cx="676715" cy="676715"/>
          </a:xfrm>
          <a:prstGeom prst="rect">
            <a:avLst/>
          </a:prstGeom>
        </p:spPr>
      </p:pic>
    </p:spTree>
    <p:extLst>
      <p:ext uri="{BB962C8B-B14F-4D97-AF65-F5344CB8AC3E}">
        <p14:creationId xmlns:p14="http://schemas.microsoft.com/office/powerpoint/2010/main" xmlns="" val="352992849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BC7634-D0FB-AEF3-D21A-5D2E17414430}"/>
              </a:ext>
            </a:extLst>
          </p:cNvPr>
          <p:cNvSpPr>
            <a:spLocks noGrp="1"/>
          </p:cNvSpPr>
          <p:nvPr>
            <p:ph type="title"/>
          </p:nvPr>
        </p:nvSpPr>
        <p:spPr/>
        <p:txBody>
          <a:bodyPr/>
          <a:lstStyle/>
          <a:p>
            <a:r>
              <a:rPr lang="en-US" dirty="0"/>
              <a:t>Techniques of Effective Listening</a:t>
            </a:r>
            <a:endParaRPr lang="en-IN" dirty="0"/>
          </a:p>
        </p:txBody>
      </p:sp>
      <p:graphicFrame>
        <p:nvGraphicFramePr>
          <p:cNvPr id="4" name="Diagram 3">
            <a:extLst>
              <a:ext uri="{FF2B5EF4-FFF2-40B4-BE49-F238E27FC236}">
                <a16:creationId xmlns:a16="http://schemas.microsoft.com/office/drawing/2014/main" xmlns="" id="{97CAECD3-0B77-F9B1-73BC-6F711FD25666}"/>
              </a:ext>
            </a:extLst>
          </p:cNvPr>
          <p:cNvGraphicFramePr/>
          <p:nvPr>
            <p:extLst>
              <p:ext uri="{D42A27DB-BD31-4B8C-83A1-F6EECF244321}">
                <p14:modId xmlns:p14="http://schemas.microsoft.com/office/powerpoint/2010/main" xmlns="" val="532155203"/>
              </p:ext>
            </p:extLst>
          </p:nvPr>
        </p:nvGraphicFramePr>
        <p:xfrm>
          <a:off x="1577975" y="2014194"/>
          <a:ext cx="9036050" cy="4319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00B83F85-792C-DA08-67F0-D5973D1EFE99}"/>
              </a:ext>
            </a:extLst>
          </p:cNvPr>
          <p:cNvPicPr>
            <a:picLocks noChangeAspect="1"/>
          </p:cNvPicPr>
          <p:nvPr/>
        </p:nvPicPr>
        <p:blipFill>
          <a:blip r:embed="rId6"/>
          <a:stretch>
            <a:fillRect/>
          </a:stretch>
        </p:blipFill>
        <p:spPr>
          <a:xfrm>
            <a:off x="128367" y="5994894"/>
            <a:ext cx="676715" cy="676715"/>
          </a:xfrm>
          <a:prstGeom prst="rect">
            <a:avLst/>
          </a:prstGeom>
        </p:spPr>
      </p:pic>
    </p:spTree>
    <p:extLst>
      <p:ext uri="{BB962C8B-B14F-4D97-AF65-F5344CB8AC3E}">
        <p14:creationId xmlns:p14="http://schemas.microsoft.com/office/powerpoint/2010/main" xmlns="" val="332852437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B36851-4F88-2B8A-EB9A-7B9B9B0B02C4}"/>
              </a:ext>
            </a:extLst>
          </p:cNvPr>
          <p:cNvSpPr>
            <a:spLocks noGrp="1"/>
          </p:cNvSpPr>
          <p:nvPr>
            <p:ph type="title"/>
          </p:nvPr>
        </p:nvSpPr>
        <p:spPr>
          <a:xfrm>
            <a:off x="3009900" y="2743200"/>
            <a:ext cx="6172200" cy="1371600"/>
          </a:xfrm>
        </p:spPr>
        <p:txBody>
          <a:bodyPr/>
          <a:lstStyle/>
          <a:p>
            <a:r>
              <a:rPr lang="en-US" b="1" dirty="0"/>
              <a:t>Listening Approach</a:t>
            </a:r>
            <a:endParaRPr lang="en-IN" b="1" dirty="0"/>
          </a:p>
        </p:txBody>
      </p:sp>
      <p:pic>
        <p:nvPicPr>
          <p:cNvPr id="3" name="Picture 2">
            <a:extLst>
              <a:ext uri="{FF2B5EF4-FFF2-40B4-BE49-F238E27FC236}">
                <a16:creationId xmlns:a16="http://schemas.microsoft.com/office/drawing/2014/main" xmlns="" id="{363038D9-0DFE-028D-914F-6609BCE4A702}"/>
              </a:ext>
            </a:extLst>
          </p:cNvPr>
          <p:cNvPicPr>
            <a:picLocks noChangeAspect="1"/>
          </p:cNvPicPr>
          <p:nvPr/>
        </p:nvPicPr>
        <p:blipFill>
          <a:blip r:embed="rId2"/>
          <a:stretch>
            <a:fillRect/>
          </a:stretch>
        </p:blipFill>
        <p:spPr>
          <a:xfrm>
            <a:off x="80742" y="6043392"/>
            <a:ext cx="676715" cy="676715"/>
          </a:xfrm>
          <a:prstGeom prst="rect">
            <a:avLst/>
          </a:prstGeom>
        </p:spPr>
      </p:pic>
    </p:spTree>
    <p:extLst>
      <p:ext uri="{BB962C8B-B14F-4D97-AF65-F5344CB8AC3E}">
        <p14:creationId xmlns:p14="http://schemas.microsoft.com/office/powerpoint/2010/main" xmlns="" val="295784689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B36A40-8D59-9285-E352-60967F48C2C3}"/>
              </a:ext>
            </a:extLst>
          </p:cNvPr>
          <p:cNvSpPr>
            <a:spLocks noGrp="1"/>
          </p:cNvSpPr>
          <p:nvPr>
            <p:ph type="title"/>
          </p:nvPr>
        </p:nvSpPr>
        <p:spPr/>
        <p:txBody>
          <a:bodyPr>
            <a:normAutofit fontScale="90000"/>
          </a:bodyPr>
          <a:lstStyle/>
          <a:p>
            <a:r>
              <a:rPr lang="en-US" b="1" dirty="0">
                <a:solidFill>
                  <a:schemeClr val="accent1"/>
                </a:solidFill>
              </a:rPr>
              <a:t>1. Critical Listening </a:t>
            </a:r>
            <a:br>
              <a:rPr lang="en-US" b="1" dirty="0">
                <a:solidFill>
                  <a:schemeClr val="accent1"/>
                </a:solidFill>
              </a:rPr>
            </a:br>
            <a:r>
              <a:rPr lang="en-US" sz="3600" dirty="0">
                <a:solidFill>
                  <a:schemeClr val="tx1"/>
                </a:solidFill>
              </a:rPr>
              <a:t>(Understanding, Evaluating, Judging &amp; forming an opinion)</a:t>
            </a:r>
            <a:endParaRPr lang="en-IN" sz="3600" dirty="0">
              <a:solidFill>
                <a:schemeClr val="tx1"/>
              </a:solidFill>
            </a:endParaRPr>
          </a:p>
        </p:txBody>
      </p:sp>
      <p:pic>
        <p:nvPicPr>
          <p:cNvPr id="5" name="Picture 4">
            <a:extLst>
              <a:ext uri="{FF2B5EF4-FFF2-40B4-BE49-F238E27FC236}">
                <a16:creationId xmlns:a16="http://schemas.microsoft.com/office/drawing/2014/main" xmlns="" id="{BFE6113F-7F3A-C6EB-405B-8C4CB427AD8E}"/>
              </a:ext>
            </a:extLst>
          </p:cNvPr>
          <p:cNvPicPr>
            <a:picLocks noChangeAspect="1"/>
          </p:cNvPicPr>
          <p:nvPr/>
        </p:nvPicPr>
        <p:blipFill>
          <a:blip r:embed="rId2"/>
          <a:stretch>
            <a:fillRect/>
          </a:stretch>
        </p:blipFill>
        <p:spPr>
          <a:xfrm>
            <a:off x="2888114" y="2195169"/>
            <a:ext cx="6415771" cy="4201212"/>
          </a:xfrm>
          <a:prstGeom prst="rect">
            <a:avLst/>
          </a:prstGeom>
        </p:spPr>
      </p:pic>
      <p:pic>
        <p:nvPicPr>
          <p:cNvPr id="3" name="Picture 2">
            <a:extLst>
              <a:ext uri="{FF2B5EF4-FFF2-40B4-BE49-F238E27FC236}">
                <a16:creationId xmlns:a16="http://schemas.microsoft.com/office/drawing/2014/main" xmlns="" id="{52BFA812-48A5-412A-ECF0-4A6E9ABD4347}"/>
              </a:ext>
            </a:extLst>
          </p:cNvPr>
          <p:cNvPicPr>
            <a:picLocks noChangeAspect="1"/>
          </p:cNvPicPr>
          <p:nvPr/>
        </p:nvPicPr>
        <p:blipFill>
          <a:blip r:embed="rId3"/>
          <a:stretch>
            <a:fillRect/>
          </a:stretch>
        </p:blipFill>
        <p:spPr>
          <a:xfrm>
            <a:off x="118842" y="6058023"/>
            <a:ext cx="676715" cy="676715"/>
          </a:xfrm>
          <a:prstGeom prst="rect">
            <a:avLst/>
          </a:prstGeom>
        </p:spPr>
      </p:pic>
    </p:spTree>
    <p:extLst>
      <p:ext uri="{BB962C8B-B14F-4D97-AF65-F5344CB8AC3E}">
        <p14:creationId xmlns:p14="http://schemas.microsoft.com/office/powerpoint/2010/main" xmlns="" val="287219390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4A31F9-DB26-F306-7CB9-96DE00AFDB7B}"/>
              </a:ext>
            </a:extLst>
          </p:cNvPr>
          <p:cNvSpPr>
            <a:spLocks noGrp="1"/>
          </p:cNvSpPr>
          <p:nvPr>
            <p:ph type="title"/>
          </p:nvPr>
        </p:nvSpPr>
        <p:spPr/>
        <p:txBody>
          <a:bodyPr>
            <a:normAutofit/>
          </a:bodyPr>
          <a:lstStyle/>
          <a:p>
            <a:r>
              <a:rPr lang="en-US" b="1" dirty="0">
                <a:solidFill>
                  <a:schemeClr val="accent1"/>
                </a:solidFill>
              </a:rPr>
              <a:t>2. Empathic Listening </a:t>
            </a:r>
            <a:br>
              <a:rPr lang="en-US" b="1" dirty="0">
                <a:solidFill>
                  <a:schemeClr val="accent1"/>
                </a:solidFill>
              </a:rPr>
            </a:br>
            <a:r>
              <a:rPr lang="en-US" sz="3600" dirty="0">
                <a:solidFill>
                  <a:schemeClr val="tx1"/>
                </a:solidFill>
              </a:rPr>
              <a:t>(Being attentive and responsive to others)</a:t>
            </a:r>
            <a:endParaRPr lang="en-IN" sz="3600" dirty="0">
              <a:solidFill>
                <a:schemeClr val="accent1"/>
              </a:solidFill>
            </a:endParaRPr>
          </a:p>
        </p:txBody>
      </p:sp>
      <p:pic>
        <p:nvPicPr>
          <p:cNvPr id="3" name="Picture 2">
            <a:extLst>
              <a:ext uri="{FF2B5EF4-FFF2-40B4-BE49-F238E27FC236}">
                <a16:creationId xmlns:a16="http://schemas.microsoft.com/office/drawing/2014/main" xmlns="" id="{F57246EE-5422-40E2-6AF9-4D0128D5D4FF}"/>
              </a:ext>
            </a:extLst>
          </p:cNvPr>
          <p:cNvPicPr>
            <a:picLocks noChangeAspect="1"/>
          </p:cNvPicPr>
          <p:nvPr/>
        </p:nvPicPr>
        <p:blipFill>
          <a:blip r:embed="rId2"/>
          <a:stretch>
            <a:fillRect/>
          </a:stretch>
        </p:blipFill>
        <p:spPr>
          <a:xfrm>
            <a:off x="2633661" y="2095880"/>
            <a:ext cx="6100763" cy="4190620"/>
          </a:xfrm>
          <a:prstGeom prst="rect">
            <a:avLst/>
          </a:prstGeom>
        </p:spPr>
      </p:pic>
      <p:pic>
        <p:nvPicPr>
          <p:cNvPr id="4" name="Picture 3">
            <a:extLst>
              <a:ext uri="{FF2B5EF4-FFF2-40B4-BE49-F238E27FC236}">
                <a16:creationId xmlns:a16="http://schemas.microsoft.com/office/drawing/2014/main" xmlns="" id="{E25C5D35-A571-E1B5-E2B5-47CB36CD6ECF}"/>
              </a:ext>
            </a:extLst>
          </p:cNvPr>
          <p:cNvPicPr>
            <a:picLocks noChangeAspect="1"/>
          </p:cNvPicPr>
          <p:nvPr/>
        </p:nvPicPr>
        <p:blipFill>
          <a:blip r:embed="rId3"/>
          <a:stretch>
            <a:fillRect/>
          </a:stretch>
        </p:blipFill>
        <p:spPr>
          <a:xfrm>
            <a:off x="118842" y="6024342"/>
            <a:ext cx="676715" cy="676715"/>
          </a:xfrm>
          <a:prstGeom prst="rect">
            <a:avLst/>
          </a:prstGeom>
        </p:spPr>
      </p:pic>
    </p:spTree>
    <p:extLst>
      <p:ext uri="{BB962C8B-B14F-4D97-AF65-F5344CB8AC3E}">
        <p14:creationId xmlns:p14="http://schemas.microsoft.com/office/powerpoint/2010/main" xmlns="" val="294063729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5A0E1E-D8BA-0382-0618-471FC4BEBCDF}"/>
              </a:ext>
            </a:extLst>
          </p:cNvPr>
          <p:cNvSpPr>
            <a:spLocks noGrp="1"/>
          </p:cNvSpPr>
          <p:nvPr>
            <p:ph type="title"/>
          </p:nvPr>
        </p:nvSpPr>
        <p:spPr/>
        <p:txBody>
          <a:bodyPr>
            <a:normAutofit/>
          </a:bodyPr>
          <a:lstStyle/>
          <a:p>
            <a:r>
              <a:rPr lang="en-US" b="1" dirty="0">
                <a:solidFill>
                  <a:schemeClr val="accent1"/>
                </a:solidFill>
              </a:rPr>
              <a:t>3. Reductive Listening </a:t>
            </a:r>
            <a:r>
              <a:rPr lang="en-US" dirty="0"/>
              <a:t/>
            </a:r>
            <a:br>
              <a:rPr lang="en-US" dirty="0"/>
            </a:br>
            <a:r>
              <a:rPr lang="en-US" sz="3600" dirty="0"/>
              <a:t>(Result Oriented)</a:t>
            </a:r>
            <a:endParaRPr lang="en-IN" sz="3600" dirty="0"/>
          </a:p>
        </p:txBody>
      </p:sp>
      <p:pic>
        <p:nvPicPr>
          <p:cNvPr id="4" name="Picture 3">
            <a:extLst>
              <a:ext uri="{FF2B5EF4-FFF2-40B4-BE49-F238E27FC236}">
                <a16:creationId xmlns:a16="http://schemas.microsoft.com/office/drawing/2014/main" xmlns="" id="{FED70E42-15EA-49E7-8B46-D0DAA9CE268D}"/>
              </a:ext>
            </a:extLst>
          </p:cNvPr>
          <p:cNvPicPr>
            <a:picLocks noChangeAspect="1"/>
          </p:cNvPicPr>
          <p:nvPr/>
        </p:nvPicPr>
        <p:blipFill>
          <a:blip r:embed="rId2"/>
          <a:stretch>
            <a:fillRect/>
          </a:stretch>
        </p:blipFill>
        <p:spPr>
          <a:xfrm>
            <a:off x="2385440" y="2204694"/>
            <a:ext cx="6313586" cy="4091331"/>
          </a:xfrm>
          <a:prstGeom prst="rect">
            <a:avLst/>
          </a:prstGeom>
        </p:spPr>
      </p:pic>
      <p:pic>
        <p:nvPicPr>
          <p:cNvPr id="3" name="Picture 2">
            <a:extLst>
              <a:ext uri="{FF2B5EF4-FFF2-40B4-BE49-F238E27FC236}">
                <a16:creationId xmlns:a16="http://schemas.microsoft.com/office/drawing/2014/main" xmlns="" id="{C548959A-3E48-690F-1AB0-932DE5172E9C}"/>
              </a:ext>
            </a:extLst>
          </p:cNvPr>
          <p:cNvPicPr>
            <a:picLocks noChangeAspect="1"/>
          </p:cNvPicPr>
          <p:nvPr/>
        </p:nvPicPr>
        <p:blipFill>
          <a:blip r:embed="rId3"/>
          <a:stretch>
            <a:fillRect/>
          </a:stretch>
        </p:blipFill>
        <p:spPr>
          <a:xfrm>
            <a:off x="99792" y="5957667"/>
            <a:ext cx="676715" cy="676715"/>
          </a:xfrm>
          <a:prstGeom prst="rect">
            <a:avLst/>
          </a:prstGeom>
        </p:spPr>
      </p:pic>
    </p:spTree>
    <p:extLst>
      <p:ext uri="{BB962C8B-B14F-4D97-AF65-F5344CB8AC3E}">
        <p14:creationId xmlns:p14="http://schemas.microsoft.com/office/powerpoint/2010/main" xmlns="" val="211687229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2F25AB-085B-09E2-8808-C60DC74444F0}"/>
              </a:ext>
            </a:extLst>
          </p:cNvPr>
          <p:cNvSpPr>
            <a:spLocks noGrp="1"/>
          </p:cNvSpPr>
          <p:nvPr>
            <p:ph type="title"/>
          </p:nvPr>
        </p:nvSpPr>
        <p:spPr/>
        <p:txBody>
          <a:bodyPr>
            <a:normAutofit/>
          </a:bodyPr>
          <a:lstStyle/>
          <a:p>
            <a:r>
              <a:rPr lang="en-US" b="1" dirty="0">
                <a:solidFill>
                  <a:schemeClr val="accent1"/>
                </a:solidFill>
              </a:rPr>
              <a:t>4. Expansive Listening </a:t>
            </a:r>
            <a:r>
              <a:rPr lang="en-US" dirty="0"/>
              <a:t/>
            </a:r>
            <a:br>
              <a:rPr lang="en-US" dirty="0"/>
            </a:br>
            <a:r>
              <a:rPr lang="en-US" sz="3600" dirty="0"/>
              <a:t>(Includes a large area)</a:t>
            </a:r>
            <a:endParaRPr lang="en-IN" sz="3600" dirty="0"/>
          </a:p>
        </p:txBody>
      </p:sp>
      <p:pic>
        <p:nvPicPr>
          <p:cNvPr id="3" name="Picture 2">
            <a:extLst>
              <a:ext uri="{FF2B5EF4-FFF2-40B4-BE49-F238E27FC236}">
                <a16:creationId xmlns:a16="http://schemas.microsoft.com/office/drawing/2014/main" xmlns="" id="{049E21B5-8C41-0917-353C-FA40C7A1E065}"/>
              </a:ext>
            </a:extLst>
          </p:cNvPr>
          <p:cNvPicPr>
            <a:picLocks noChangeAspect="1"/>
          </p:cNvPicPr>
          <p:nvPr/>
        </p:nvPicPr>
        <p:blipFill>
          <a:blip r:embed="rId2"/>
          <a:stretch>
            <a:fillRect/>
          </a:stretch>
        </p:blipFill>
        <p:spPr>
          <a:xfrm>
            <a:off x="2514600" y="2049806"/>
            <a:ext cx="6248400" cy="4165600"/>
          </a:xfrm>
          <a:prstGeom prst="rect">
            <a:avLst/>
          </a:prstGeom>
        </p:spPr>
      </p:pic>
      <p:pic>
        <p:nvPicPr>
          <p:cNvPr id="4" name="Picture 3">
            <a:extLst>
              <a:ext uri="{FF2B5EF4-FFF2-40B4-BE49-F238E27FC236}">
                <a16:creationId xmlns:a16="http://schemas.microsoft.com/office/drawing/2014/main" xmlns="" id="{F90E9E92-7FB7-EEE6-8206-56598B1B758A}"/>
              </a:ext>
            </a:extLst>
          </p:cNvPr>
          <p:cNvPicPr>
            <a:picLocks noChangeAspect="1"/>
          </p:cNvPicPr>
          <p:nvPr/>
        </p:nvPicPr>
        <p:blipFill>
          <a:blip r:embed="rId3"/>
          <a:stretch>
            <a:fillRect/>
          </a:stretch>
        </p:blipFill>
        <p:spPr>
          <a:xfrm>
            <a:off x="71217" y="6043392"/>
            <a:ext cx="676715" cy="676715"/>
          </a:xfrm>
          <a:prstGeom prst="rect">
            <a:avLst/>
          </a:prstGeom>
        </p:spPr>
      </p:pic>
    </p:spTree>
    <p:extLst>
      <p:ext uri="{BB962C8B-B14F-4D97-AF65-F5344CB8AC3E}">
        <p14:creationId xmlns:p14="http://schemas.microsoft.com/office/powerpoint/2010/main" xmlns="" val="233231795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8C393-D4D8-EEEC-023C-168AC3828057}"/>
              </a:ext>
            </a:extLst>
          </p:cNvPr>
          <p:cNvSpPr>
            <a:spLocks noGrp="1"/>
          </p:cNvSpPr>
          <p:nvPr>
            <p:ph type="title"/>
          </p:nvPr>
        </p:nvSpPr>
        <p:spPr>
          <a:xfrm>
            <a:off x="638175" y="494929"/>
            <a:ext cx="11144249" cy="1519265"/>
          </a:xfrm>
        </p:spPr>
        <p:txBody>
          <a:bodyPr>
            <a:normAutofit fontScale="90000"/>
          </a:bodyPr>
          <a:lstStyle/>
          <a:p>
            <a:r>
              <a:rPr lang="en-US" b="1" dirty="0">
                <a:solidFill>
                  <a:schemeClr val="accent1"/>
                </a:solidFill>
              </a:rPr>
              <a:t>5. Passive Listening </a:t>
            </a:r>
            <a:r>
              <a:rPr lang="en-US" dirty="0"/>
              <a:t/>
            </a:r>
            <a:br>
              <a:rPr lang="en-US" dirty="0"/>
            </a:br>
            <a:r>
              <a:rPr lang="en-US" sz="3200" dirty="0"/>
              <a:t>(Hearing someone or something without putting 100% of your attention)</a:t>
            </a:r>
            <a:endParaRPr lang="en-IN" dirty="0"/>
          </a:p>
        </p:txBody>
      </p:sp>
      <p:pic>
        <p:nvPicPr>
          <p:cNvPr id="3" name="Picture 2">
            <a:extLst>
              <a:ext uri="{FF2B5EF4-FFF2-40B4-BE49-F238E27FC236}">
                <a16:creationId xmlns:a16="http://schemas.microsoft.com/office/drawing/2014/main" xmlns="" id="{17193533-DF0A-648B-248B-7D4B6089937A}"/>
              </a:ext>
            </a:extLst>
          </p:cNvPr>
          <p:cNvPicPr>
            <a:picLocks noChangeAspect="1"/>
          </p:cNvPicPr>
          <p:nvPr/>
        </p:nvPicPr>
        <p:blipFill>
          <a:blip r:embed="rId2"/>
          <a:stretch>
            <a:fillRect/>
          </a:stretch>
        </p:blipFill>
        <p:spPr>
          <a:xfrm>
            <a:off x="3248025" y="2137543"/>
            <a:ext cx="6400800" cy="4225528"/>
          </a:xfrm>
          <a:prstGeom prst="rect">
            <a:avLst/>
          </a:prstGeom>
        </p:spPr>
      </p:pic>
      <p:pic>
        <p:nvPicPr>
          <p:cNvPr id="4" name="Picture 3">
            <a:extLst>
              <a:ext uri="{FF2B5EF4-FFF2-40B4-BE49-F238E27FC236}">
                <a16:creationId xmlns:a16="http://schemas.microsoft.com/office/drawing/2014/main" xmlns="" id="{43405CF5-C922-F6DE-9F88-D4C0FB328429}"/>
              </a:ext>
            </a:extLst>
          </p:cNvPr>
          <p:cNvPicPr>
            <a:picLocks noChangeAspect="1"/>
          </p:cNvPicPr>
          <p:nvPr/>
        </p:nvPicPr>
        <p:blipFill>
          <a:blip r:embed="rId3"/>
          <a:stretch>
            <a:fillRect/>
          </a:stretch>
        </p:blipFill>
        <p:spPr>
          <a:xfrm>
            <a:off x="147417" y="6024713"/>
            <a:ext cx="676715" cy="676715"/>
          </a:xfrm>
          <a:prstGeom prst="rect">
            <a:avLst/>
          </a:prstGeom>
        </p:spPr>
      </p:pic>
    </p:spTree>
    <p:extLst>
      <p:ext uri="{BB962C8B-B14F-4D97-AF65-F5344CB8AC3E}">
        <p14:creationId xmlns:p14="http://schemas.microsoft.com/office/powerpoint/2010/main" xmlns="" val="335151315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3EFC59-1B4A-2388-FE7C-F7D682F721DF}"/>
              </a:ext>
            </a:extLst>
          </p:cNvPr>
          <p:cNvSpPr>
            <a:spLocks noGrp="1"/>
          </p:cNvSpPr>
          <p:nvPr>
            <p:ph type="title"/>
          </p:nvPr>
        </p:nvSpPr>
        <p:spPr>
          <a:xfrm>
            <a:off x="1066800" y="404469"/>
            <a:ext cx="10058400" cy="1371600"/>
          </a:xfrm>
        </p:spPr>
        <p:txBody>
          <a:bodyPr/>
          <a:lstStyle/>
          <a:p>
            <a:r>
              <a:rPr lang="en-US" b="1" dirty="0">
                <a:solidFill>
                  <a:schemeClr val="accent1"/>
                </a:solidFill>
              </a:rPr>
              <a:t>6. Active Listening </a:t>
            </a:r>
            <a:br>
              <a:rPr lang="en-US" b="1" dirty="0">
                <a:solidFill>
                  <a:schemeClr val="accent1"/>
                </a:solidFill>
              </a:rPr>
            </a:br>
            <a:r>
              <a:rPr lang="en-US" sz="3200" dirty="0">
                <a:solidFill>
                  <a:schemeClr val="tx1"/>
                </a:solidFill>
              </a:rPr>
              <a:t>(Attention, Respond and Reflect)</a:t>
            </a:r>
            <a:endParaRPr lang="en-IN" b="1" dirty="0">
              <a:solidFill>
                <a:schemeClr val="accent1"/>
              </a:solidFill>
            </a:endParaRPr>
          </a:p>
        </p:txBody>
      </p:sp>
      <p:pic>
        <p:nvPicPr>
          <p:cNvPr id="3" name="Picture 2">
            <a:extLst>
              <a:ext uri="{FF2B5EF4-FFF2-40B4-BE49-F238E27FC236}">
                <a16:creationId xmlns:a16="http://schemas.microsoft.com/office/drawing/2014/main" xmlns="" id="{A9C72026-6B1D-34BB-BA44-B01AB93FCDE4}"/>
              </a:ext>
            </a:extLst>
          </p:cNvPr>
          <p:cNvPicPr>
            <a:picLocks noChangeAspect="1"/>
          </p:cNvPicPr>
          <p:nvPr/>
        </p:nvPicPr>
        <p:blipFill>
          <a:blip r:embed="rId2"/>
          <a:stretch>
            <a:fillRect/>
          </a:stretch>
        </p:blipFill>
        <p:spPr>
          <a:xfrm>
            <a:off x="3509962" y="1880844"/>
            <a:ext cx="5572125" cy="4457700"/>
          </a:xfrm>
          <a:prstGeom prst="rect">
            <a:avLst/>
          </a:prstGeom>
        </p:spPr>
      </p:pic>
      <p:pic>
        <p:nvPicPr>
          <p:cNvPr id="4" name="Picture 3">
            <a:extLst>
              <a:ext uri="{FF2B5EF4-FFF2-40B4-BE49-F238E27FC236}">
                <a16:creationId xmlns:a16="http://schemas.microsoft.com/office/drawing/2014/main" xmlns="" id="{B5E4A8CE-5279-0C25-72C7-FEA57D5E9F59}"/>
              </a:ext>
            </a:extLst>
          </p:cNvPr>
          <p:cNvPicPr>
            <a:picLocks noChangeAspect="1"/>
          </p:cNvPicPr>
          <p:nvPr/>
        </p:nvPicPr>
        <p:blipFill>
          <a:blip r:embed="rId3"/>
          <a:stretch>
            <a:fillRect/>
          </a:stretch>
        </p:blipFill>
        <p:spPr>
          <a:xfrm>
            <a:off x="109317" y="6000186"/>
            <a:ext cx="676715" cy="676715"/>
          </a:xfrm>
          <a:prstGeom prst="rect">
            <a:avLst/>
          </a:prstGeom>
        </p:spPr>
      </p:pic>
    </p:spTree>
    <p:extLst>
      <p:ext uri="{BB962C8B-B14F-4D97-AF65-F5344CB8AC3E}">
        <p14:creationId xmlns:p14="http://schemas.microsoft.com/office/powerpoint/2010/main" xmlns="" val="320252582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782A3B-A733-4DD3-8AF6-2FF601D17A0B}"/>
              </a:ext>
            </a:extLst>
          </p:cNvPr>
          <p:cNvSpPr>
            <a:spLocks noGrp="1"/>
          </p:cNvSpPr>
          <p:nvPr>
            <p:ph type="title"/>
          </p:nvPr>
        </p:nvSpPr>
        <p:spPr>
          <a:xfrm>
            <a:off x="3467100" y="2743200"/>
            <a:ext cx="4619625" cy="1371600"/>
          </a:xfrm>
        </p:spPr>
        <p:txBody>
          <a:bodyPr/>
          <a:lstStyle/>
          <a:p>
            <a:r>
              <a:rPr lang="en-US" sz="6600" b="1" dirty="0">
                <a:solidFill>
                  <a:schemeClr val="accent1"/>
                </a:solidFill>
              </a:rPr>
              <a:t>Interaction</a:t>
            </a:r>
            <a:r>
              <a:rPr lang="en-US" dirty="0"/>
              <a:t> </a:t>
            </a:r>
            <a:endParaRPr lang="en-IN" dirty="0"/>
          </a:p>
        </p:txBody>
      </p:sp>
      <p:pic>
        <p:nvPicPr>
          <p:cNvPr id="3" name="Picture 2">
            <a:extLst>
              <a:ext uri="{FF2B5EF4-FFF2-40B4-BE49-F238E27FC236}">
                <a16:creationId xmlns:a16="http://schemas.microsoft.com/office/drawing/2014/main" xmlns="" id="{A1B43DF1-D9A1-681B-CFF2-C02EAD58B1FB}"/>
              </a:ext>
            </a:extLst>
          </p:cNvPr>
          <p:cNvPicPr>
            <a:picLocks noChangeAspect="1"/>
          </p:cNvPicPr>
          <p:nvPr/>
        </p:nvPicPr>
        <p:blipFill>
          <a:blip r:embed="rId2"/>
          <a:stretch>
            <a:fillRect/>
          </a:stretch>
        </p:blipFill>
        <p:spPr>
          <a:xfrm>
            <a:off x="118842" y="6052917"/>
            <a:ext cx="676715" cy="676715"/>
          </a:xfrm>
          <a:prstGeom prst="rect">
            <a:avLst/>
          </a:prstGeom>
        </p:spPr>
      </p:pic>
    </p:spTree>
    <p:extLst>
      <p:ext uri="{BB962C8B-B14F-4D97-AF65-F5344CB8AC3E}">
        <p14:creationId xmlns:p14="http://schemas.microsoft.com/office/powerpoint/2010/main" xmlns="" val="20200210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ACCF049-CD62-070F-0EEA-6F5310A0C278}"/>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xmlns="" id="{1CB44178-C621-C32C-3FA5-78E13A3900D4}"/>
              </a:ext>
            </a:extLst>
          </p:cNvPr>
          <p:cNvPicPr>
            <a:picLocks noChangeAspect="1"/>
          </p:cNvPicPr>
          <p:nvPr/>
        </p:nvPicPr>
        <p:blipFill>
          <a:blip r:embed="rId3"/>
          <a:stretch>
            <a:fillRect/>
          </a:stretch>
        </p:blipFill>
        <p:spPr>
          <a:xfrm>
            <a:off x="99792" y="6043392"/>
            <a:ext cx="676715" cy="676715"/>
          </a:xfrm>
          <a:prstGeom prst="rect">
            <a:avLst/>
          </a:prstGeom>
        </p:spPr>
      </p:pic>
    </p:spTree>
    <p:extLst>
      <p:ext uri="{BB962C8B-B14F-4D97-AF65-F5344CB8AC3E}">
        <p14:creationId xmlns:p14="http://schemas.microsoft.com/office/powerpoint/2010/main" xmlns="" val="76816894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148" y="2687963"/>
            <a:ext cx="10836442" cy="1371600"/>
          </a:xfrm>
        </p:spPr>
        <p:txBody>
          <a:bodyPr>
            <a:normAutofit/>
          </a:bodyPr>
          <a:lstStyle/>
          <a:p>
            <a:r>
              <a:rPr sz="4000" b="1" smtClean="0">
                <a:solidFill>
                  <a:schemeClr val="accent1"/>
                </a:solidFill>
              </a:rPr>
              <a:t>Role of Body Language in Communication</a:t>
            </a:r>
            <a:endParaRPr lang="en-US" sz="4000" b="1" dirty="0">
              <a:solidFill>
                <a:schemeClr val="accent1"/>
              </a:solidFill>
            </a:endParaRPr>
          </a:p>
        </p:txBody>
      </p:sp>
    </p:spTree>
  </p:cSld>
  <p:clrMapOvr>
    <a:masterClrMapping/>
  </p:clrMapOvr>
  <p:transition>
    <p:split orient="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730" y="528294"/>
            <a:ext cx="10058400" cy="995706"/>
          </a:xfrm>
        </p:spPr>
        <p:txBody>
          <a:bodyPr/>
          <a:lstStyle/>
          <a:p>
            <a:r>
              <a:rPr/>
              <a:t>             </a:t>
            </a:r>
            <a:r>
              <a:rPr smtClean="0"/>
              <a:t> </a:t>
            </a:r>
            <a:r>
              <a:rPr dirty="0"/>
              <a:t>"7-38-55 </a:t>
            </a:r>
            <a:r>
              <a:rPr/>
              <a:t>Rule</a:t>
            </a:r>
            <a:r>
              <a:rPr smtClean="0"/>
              <a:t>" </a:t>
            </a:r>
            <a:r>
              <a:rPr sz="3200" b="1" smtClean="0">
                <a:solidFill>
                  <a:schemeClr val="tx1"/>
                </a:solidFill>
              </a:rPr>
              <a:t>(1981) </a:t>
            </a:r>
            <a:endParaRPr lang="en-US" sz="3200" b="1" dirty="0">
              <a:solidFill>
                <a:schemeClr val="tx1"/>
              </a:solidFill>
            </a:endParaRPr>
          </a:p>
        </p:txBody>
      </p:sp>
      <p:sp>
        <p:nvSpPr>
          <p:cNvPr id="3" name="Content Placeholder 2"/>
          <p:cNvSpPr>
            <a:spLocks noGrp="1"/>
          </p:cNvSpPr>
          <p:nvPr>
            <p:ph idx="1"/>
          </p:nvPr>
        </p:nvSpPr>
        <p:spPr>
          <a:xfrm>
            <a:off x="805082" y="1672590"/>
            <a:ext cx="10615393" cy="4405656"/>
          </a:xfrm>
          <a:solidFill>
            <a:schemeClr val="accent1">
              <a:lumMod val="75000"/>
            </a:schemeClr>
          </a:solidFill>
        </p:spPr>
        <p:txBody>
          <a:bodyPr>
            <a:normAutofit/>
          </a:bodyPr>
          <a:lstStyle/>
          <a:p>
            <a:endParaRPr lang="en-US" sz="2800" dirty="0"/>
          </a:p>
          <a:p>
            <a:endParaRPr lang="en-US" sz="2800" dirty="0" smtClean="0"/>
          </a:p>
          <a:p>
            <a:r>
              <a:rPr lang="en-US" sz="2800" dirty="0" smtClean="0"/>
              <a:t>Body Language Expert Prof</a:t>
            </a:r>
            <a:r>
              <a:rPr lang="en-US" sz="2800" dirty="0"/>
              <a:t>. Albert </a:t>
            </a:r>
            <a:endParaRPr lang="en-US" sz="2800" dirty="0" smtClean="0"/>
          </a:p>
          <a:p>
            <a:pPr>
              <a:buNone/>
            </a:pPr>
            <a:r>
              <a:rPr lang="en-US" sz="2800" dirty="0" err="1" smtClean="0"/>
              <a:t>Mehrabian</a:t>
            </a:r>
            <a:r>
              <a:rPr lang="en-US" sz="2800" dirty="0" smtClean="0"/>
              <a:t> </a:t>
            </a:r>
            <a:r>
              <a:rPr lang="en-US" sz="2800" dirty="0"/>
              <a:t>of the </a:t>
            </a:r>
            <a:r>
              <a:rPr lang="en-US" sz="2800" dirty="0" smtClean="0"/>
              <a:t>University </a:t>
            </a:r>
            <a:r>
              <a:rPr lang="en-US" sz="2800" dirty="0"/>
              <a:t>of </a:t>
            </a:r>
            <a:endParaRPr lang="en-US" sz="2800" dirty="0" smtClean="0"/>
          </a:p>
          <a:p>
            <a:pPr>
              <a:buNone/>
            </a:pPr>
            <a:r>
              <a:rPr lang="en-US" sz="2800" dirty="0" smtClean="0"/>
              <a:t>California </a:t>
            </a:r>
            <a:r>
              <a:rPr lang="en-US" sz="2800" dirty="0"/>
              <a:t>in Los Angeles</a:t>
            </a:r>
          </a:p>
        </p:txBody>
      </p:sp>
      <p:pic>
        <p:nvPicPr>
          <p:cNvPr id="4" name="Picture 3">
            <a:extLst>
              <a:ext uri="{FF2B5EF4-FFF2-40B4-BE49-F238E27FC236}">
                <a16:creationId xmlns:a16="http://schemas.microsoft.com/office/drawing/2014/main" xmlns="" id="{EE526CFB-A1F2-4120-14F3-8FA28473852E}"/>
              </a:ext>
            </a:extLst>
          </p:cNvPr>
          <p:cNvPicPr>
            <a:picLocks noChangeAspect="1"/>
          </p:cNvPicPr>
          <p:nvPr/>
        </p:nvPicPr>
        <p:blipFill>
          <a:blip r:embed="rId2"/>
          <a:stretch>
            <a:fillRect/>
          </a:stretch>
        </p:blipFill>
        <p:spPr>
          <a:xfrm>
            <a:off x="128367" y="6035040"/>
            <a:ext cx="676715" cy="676715"/>
          </a:xfrm>
          <a:prstGeom prst="rect">
            <a:avLst/>
          </a:prstGeom>
        </p:spPr>
      </p:pic>
      <p:pic>
        <p:nvPicPr>
          <p:cNvPr id="6" name="Picture 5">
            <a:extLst>
              <a:ext uri="{FF2B5EF4-FFF2-40B4-BE49-F238E27FC236}">
                <a16:creationId xmlns:a16="http://schemas.microsoft.com/office/drawing/2014/main" xmlns="" id="{E3DF9D8D-6DDD-9C1A-9162-888BE29B9EDE}"/>
              </a:ext>
            </a:extLst>
          </p:cNvPr>
          <p:cNvPicPr>
            <a:picLocks noChangeAspect="1"/>
          </p:cNvPicPr>
          <p:nvPr/>
        </p:nvPicPr>
        <p:blipFill>
          <a:blip r:embed="rId3"/>
          <a:stretch>
            <a:fillRect/>
          </a:stretch>
        </p:blipFill>
        <p:spPr>
          <a:xfrm>
            <a:off x="7419420" y="1747494"/>
            <a:ext cx="4176828" cy="4020846"/>
          </a:xfrm>
          <a:prstGeom prst="rect">
            <a:avLst/>
          </a:prstGeom>
        </p:spPr>
      </p:pic>
    </p:spTree>
    <p:extLst>
      <p:ext uri="{BB962C8B-B14F-4D97-AF65-F5344CB8AC3E}">
        <p14:creationId xmlns:p14="http://schemas.microsoft.com/office/powerpoint/2010/main" xmlns="" val="358132119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F1B9F5-1B5D-7901-8ACA-982D0443D29D}"/>
              </a:ext>
            </a:extLst>
          </p:cNvPr>
          <p:cNvSpPr>
            <a:spLocks noGrp="1"/>
          </p:cNvSpPr>
          <p:nvPr>
            <p:ph type="title"/>
          </p:nvPr>
        </p:nvSpPr>
        <p:spPr/>
        <p:txBody>
          <a:bodyPr>
            <a:normAutofit fontScale="90000"/>
          </a:bodyPr>
          <a:lstStyle/>
          <a:p>
            <a:r>
              <a:rPr lang="en-US" dirty="0" smtClean="0"/>
              <a:t/>
            </a:r>
            <a:br>
              <a:rPr lang="en-US" dirty="0" smtClean="0"/>
            </a:br>
            <a:r>
              <a:rPr lang="en-US" dirty="0" smtClean="0"/>
              <a:t>Importance </a:t>
            </a:r>
            <a:r>
              <a:rPr lang="en-US" dirty="0"/>
              <a:t>of Body </a:t>
            </a:r>
            <a:r>
              <a:rPr lang="en-US" dirty="0" smtClean="0"/>
              <a:t>Language</a:t>
            </a:r>
            <a:br>
              <a:rPr lang="en-US" dirty="0" smtClean="0"/>
            </a:br>
            <a:endParaRPr lang="en-IN" sz="3600" dirty="0"/>
          </a:p>
        </p:txBody>
      </p:sp>
      <p:sp>
        <p:nvSpPr>
          <p:cNvPr id="6" name="Content Placeholder 5">
            <a:extLst>
              <a:ext uri="{FF2B5EF4-FFF2-40B4-BE49-F238E27FC236}">
                <a16:creationId xmlns:a16="http://schemas.microsoft.com/office/drawing/2014/main" xmlns="" id="{20ED7E65-7C65-CD46-79AA-028BF7DC8C7F}"/>
              </a:ext>
            </a:extLst>
          </p:cNvPr>
          <p:cNvSpPr>
            <a:spLocks noGrp="1"/>
          </p:cNvSpPr>
          <p:nvPr>
            <p:ph idx="1"/>
          </p:nvPr>
        </p:nvSpPr>
        <p:spPr>
          <a:solidFill>
            <a:schemeClr val="accent1">
              <a:lumMod val="75000"/>
            </a:schemeClr>
          </a:solidFill>
        </p:spPr>
        <p:txBody>
          <a:bodyPr/>
          <a:lstStyle/>
          <a:p>
            <a:endParaRPr lang="en-IN" dirty="0"/>
          </a:p>
        </p:txBody>
      </p:sp>
      <p:pic>
        <p:nvPicPr>
          <p:cNvPr id="3" name="Picture 2">
            <a:extLst>
              <a:ext uri="{FF2B5EF4-FFF2-40B4-BE49-F238E27FC236}">
                <a16:creationId xmlns:a16="http://schemas.microsoft.com/office/drawing/2014/main" xmlns="" id="{00780251-0069-FDFA-989A-AAB9280179E5}"/>
              </a:ext>
            </a:extLst>
          </p:cNvPr>
          <p:cNvPicPr>
            <a:picLocks noChangeAspect="1"/>
          </p:cNvPicPr>
          <p:nvPr/>
        </p:nvPicPr>
        <p:blipFill>
          <a:blip r:embed="rId2"/>
          <a:stretch>
            <a:fillRect/>
          </a:stretch>
        </p:blipFill>
        <p:spPr>
          <a:xfrm>
            <a:off x="99792" y="6035040"/>
            <a:ext cx="676715" cy="676715"/>
          </a:xfrm>
          <a:prstGeom prst="rect">
            <a:avLst/>
          </a:prstGeom>
        </p:spPr>
      </p:pic>
      <p:pic>
        <p:nvPicPr>
          <p:cNvPr id="4" name="Picture 3">
            <a:extLst>
              <a:ext uri="{FF2B5EF4-FFF2-40B4-BE49-F238E27FC236}">
                <a16:creationId xmlns:a16="http://schemas.microsoft.com/office/drawing/2014/main" xmlns="" id="{65A8E0B8-2652-27FF-1BFA-A78DB667206D}"/>
              </a:ext>
            </a:extLst>
          </p:cNvPr>
          <p:cNvPicPr>
            <a:picLocks noChangeAspect="1"/>
          </p:cNvPicPr>
          <p:nvPr/>
        </p:nvPicPr>
        <p:blipFill>
          <a:blip r:embed="rId3"/>
          <a:stretch>
            <a:fillRect/>
          </a:stretch>
        </p:blipFill>
        <p:spPr>
          <a:xfrm>
            <a:off x="1309687" y="2103120"/>
            <a:ext cx="9572625" cy="3897493"/>
          </a:xfrm>
          <a:prstGeom prst="rect">
            <a:avLst/>
          </a:prstGeom>
          <a:solidFill>
            <a:schemeClr val="accent1">
              <a:lumMod val="60000"/>
              <a:lumOff val="40000"/>
            </a:schemeClr>
          </a:solidFill>
        </p:spPr>
      </p:pic>
    </p:spTree>
    <p:extLst>
      <p:ext uri="{BB962C8B-B14F-4D97-AF65-F5344CB8AC3E}">
        <p14:creationId xmlns:p14="http://schemas.microsoft.com/office/powerpoint/2010/main" xmlns="" val="269256401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184546-00D4-7F54-14C8-45762BB115F3}"/>
              </a:ext>
            </a:extLst>
          </p:cNvPr>
          <p:cNvSpPr>
            <a:spLocks noGrp="1"/>
          </p:cNvSpPr>
          <p:nvPr>
            <p:ph type="title"/>
          </p:nvPr>
        </p:nvSpPr>
        <p:spPr/>
        <p:txBody>
          <a:bodyPr/>
          <a:lstStyle/>
          <a:p>
            <a:r>
              <a:rPr lang="en-US" dirty="0"/>
              <a:t>Researches Say,</a:t>
            </a:r>
            <a:endParaRPr lang="en-IN" dirty="0"/>
          </a:p>
        </p:txBody>
      </p:sp>
      <p:sp>
        <p:nvSpPr>
          <p:cNvPr id="3" name="Content Placeholder 2">
            <a:extLst>
              <a:ext uri="{FF2B5EF4-FFF2-40B4-BE49-F238E27FC236}">
                <a16:creationId xmlns:a16="http://schemas.microsoft.com/office/drawing/2014/main" xmlns="" id="{9B4EB0BE-D6E7-340E-9115-4C84D4437702}"/>
              </a:ext>
            </a:extLst>
          </p:cNvPr>
          <p:cNvSpPr>
            <a:spLocks noGrp="1"/>
          </p:cNvSpPr>
          <p:nvPr>
            <p:ph idx="1"/>
          </p:nvPr>
        </p:nvSpPr>
        <p:spPr>
          <a:xfrm>
            <a:off x="1066800" y="2496239"/>
            <a:ext cx="10058400" cy="2713936"/>
          </a:xfrm>
          <a:solidFill>
            <a:schemeClr val="accent1">
              <a:lumMod val="75000"/>
            </a:schemeClr>
          </a:solidFill>
        </p:spPr>
        <p:txBody>
          <a:bodyPr>
            <a:normAutofit/>
          </a:bodyPr>
          <a:lstStyle/>
          <a:p>
            <a:endParaRPr lang="en-US" sz="2800" dirty="0"/>
          </a:p>
          <a:p>
            <a:r>
              <a:rPr lang="en-US" sz="3200" dirty="0"/>
              <a:t>10% of conflicts are due to difference in opinion, 90% due to delivery, tone, voice and wrong selection of words.</a:t>
            </a:r>
            <a:endParaRPr lang="en-IN" sz="3200" dirty="0"/>
          </a:p>
        </p:txBody>
      </p:sp>
      <p:pic>
        <p:nvPicPr>
          <p:cNvPr id="4" name="Picture 3">
            <a:extLst>
              <a:ext uri="{FF2B5EF4-FFF2-40B4-BE49-F238E27FC236}">
                <a16:creationId xmlns:a16="http://schemas.microsoft.com/office/drawing/2014/main" xmlns="" id="{83FA99EB-34EB-025D-F437-D82321495DBF}"/>
              </a:ext>
            </a:extLst>
          </p:cNvPr>
          <p:cNvPicPr>
            <a:picLocks noChangeAspect="1"/>
          </p:cNvPicPr>
          <p:nvPr/>
        </p:nvPicPr>
        <p:blipFill>
          <a:blip r:embed="rId2"/>
          <a:stretch>
            <a:fillRect/>
          </a:stretch>
        </p:blipFill>
        <p:spPr>
          <a:xfrm>
            <a:off x="99792" y="6006465"/>
            <a:ext cx="676715" cy="676715"/>
          </a:xfrm>
          <a:prstGeom prst="rect">
            <a:avLst/>
          </a:prstGeom>
        </p:spPr>
      </p:pic>
    </p:spTree>
    <p:extLst>
      <p:ext uri="{BB962C8B-B14F-4D97-AF65-F5344CB8AC3E}">
        <p14:creationId xmlns:p14="http://schemas.microsoft.com/office/powerpoint/2010/main" xmlns="" val="314260826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F017BF8-741A-5A33-6A8C-68C14CF79C80}"/>
              </a:ext>
            </a:extLst>
          </p:cNvPr>
          <p:cNvPicPr>
            <a:picLocks noChangeAspect="1"/>
          </p:cNvPicPr>
          <p:nvPr/>
        </p:nvPicPr>
        <p:blipFill>
          <a:blip r:embed="rId2"/>
          <a:stretch>
            <a:fillRect/>
          </a:stretch>
        </p:blipFill>
        <p:spPr>
          <a:xfrm>
            <a:off x="-528" y="-297"/>
            <a:ext cx="12192528" cy="6858297"/>
          </a:xfrm>
          <a:prstGeom prst="rect">
            <a:avLst/>
          </a:prstGeom>
        </p:spPr>
      </p:pic>
      <p:pic>
        <p:nvPicPr>
          <p:cNvPr id="3" name="Picture 2">
            <a:extLst>
              <a:ext uri="{FF2B5EF4-FFF2-40B4-BE49-F238E27FC236}">
                <a16:creationId xmlns:a16="http://schemas.microsoft.com/office/drawing/2014/main" xmlns="" id="{960194F5-1D31-7FEB-7462-F4A3B8183324}"/>
              </a:ext>
            </a:extLst>
          </p:cNvPr>
          <p:cNvPicPr>
            <a:picLocks noChangeAspect="1"/>
          </p:cNvPicPr>
          <p:nvPr/>
        </p:nvPicPr>
        <p:blipFill>
          <a:blip r:embed="rId3"/>
          <a:stretch>
            <a:fillRect/>
          </a:stretch>
        </p:blipFill>
        <p:spPr>
          <a:xfrm>
            <a:off x="90267" y="6033867"/>
            <a:ext cx="676715" cy="676715"/>
          </a:xfrm>
          <a:prstGeom prst="rect">
            <a:avLst/>
          </a:prstGeom>
        </p:spPr>
      </p:pic>
    </p:spTree>
    <p:extLst>
      <p:ext uri="{BB962C8B-B14F-4D97-AF65-F5344CB8AC3E}">
        <p14:creationId xmlns:p14="http://schemas.microsoft.com/office/powerpoint/2010/main" xmlns="" val="369392790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4E16FFA0-FA39-8198-C268-E51EB5AC3A76}"/>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xmlns="" id="{3DA5E2C4-DDB9-BD5F-048C-CB7493D919ED}"/>
              </a:ext>
            </a:extLst>
          </p:cNvPr>
          <p:cNvPicPr>
            <a:picLocks noChangeAspect="1"/>
          </p:cNvPicPr>
          <p:nvPr/>
        </p:nvPicPr>
        <p:blipFill>
          <a:blip r:embed="rId3"/>
          <a:stretch>
            <a:fillRect/>
          </a:stretch>
        </p:blipFill>
        <p:spPr>
          <a:xfrm>
            <a:off x="90267" y="6100542"/>
            <a:ext cx="676715" cy="676715"/>
          </a:xfrm>
          <a:prstGeom prst="rect">
            <a:avLst/>
          </a:prstGeom>
        </p:spPr>
      </p:pic>
    </p:spTree>
    <p:extLst>
      <p:ext uri="{BB962C8B-B14F-4D97-AF65-F5344CB8AC3E}">
        <p14:creationId xmlns:p14="http://schemas.microsoft.com/office/powerpoint/2010/main" xmlns="" val="201751985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D4B44CD-4514-7033-339F-D31238520BB6}"/>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xmlns="" id="{96266387-9CD4-6680-88C5-AF7D8E1D8EA1}"/>
              </a:ext>
            </a:extLst>
          </p:cNvPr>
          <p:cNvPicPr>
            <a:picLocks noChangeAspect="1"/>
          </p:cNvPicPr>
          <p:nvPr/>
        </p:nvPicPr>
        <p:blipFill>
          <a:blip r:embed="rId3"/>
          <a:stretch>
            <a:fillRect/>
          </a:stretch>
        </p:blipFill>
        <p:spPr>
          <a:xfrm>
            <a:off x="137892" y="6005292"/>
            <a:ext cx="676715" cy="676715"/>
          </a:xfrm>
          <a:prstGeom prst="rect">
            <a:avLst/>
          </a:prstGeom>
        </p:spPr>
      </p:pic>
    </p:spTree>
    <p:extLst>
      <p:ext uri="{BB962C8B-B14F-4D97-AF65-F5344CB8AC3E}">
        <p14:creationId xmlns:p14="http://schemas.microsoft.com/office/powerpoint/2010/main" xmlns="" val="229569038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2EE68B6-954D-534E-ACC6-1DE028979EDF}"/>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xmlns="" id="{78E09DAB-BB22-DFDF-C793-E60DA94D5025}"/>
              </a:ext>
            </a:extLst>
          </p:cNvPr>
          <p:cNvPicPr>
            <a:picLocks noChangeAspect="1"/>
          </p:cNvPicPr>
          <p:nvPr/>
        </p:nvPicPr>
        <p:blipFill>
          <a:blip r:embed="rId3"/>
          <a:stretch>
            <a:fillRect/>
          </a:stretch>
        </p:blipFill>
        <p:spPr>
          <a:xfrm>
            <a:off x="99792" y="6091017"/>
            <a:ext cx="676715" cy="676715"/>
          </a:xfrm>
          <a:prstGeom prst="rect">
            <a:avLst/>
          </a:prstGeom>
        </p:spPr>
      </p:pic>
    </p:spTree>
    <p:extLst>
      <p:ext uri="{BB962C8B-B14F-4D97-AF65-F5344CB8AC3E}">
        <p14:creationId xmlns:p14="http://schemas.microsoft.com/office/powerpoint/2010/main" xmlns="" val="251108058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Appropriate Body Language</a:t>
            </a:r>
            <a:endParaRPr lang="en-US" dirty="0"/>
          </a:p>
        </p:txBody>
      </p:sp>
      <p:pic>
        <p:nvPicPr>
          <p:cNvPr id="7" name="Content Placeholder 6" descr="WhatsApp Image 2023-10-26 at 6.39.17 AM.jpeg"/>
          <p:cNvPicPr>
            <a:picLocks noGrp="1" noChangeAspect="1"/>
          </p:cNvPicPr>
          <p:nvPr>
            <p:ph sz="half" idx="1"/>
          </p:nvPr>
        </p:nvPicPr>
        <p:blipFill>
          <a:blip r:embed="rId2"/>
          <a:stretch>
            <a:fillRect/>
          </a:stretch>
        </p:blipFill>
        <p:spPr>
          <a:xfrm>
            <a:off x="6994550" y="1815261"/>
            <a:ext cx="3825850" cy="4012201"/>
          </a:xfrm>
        </p:spPr>
      </p:pic>
      <p:pic>
        <p:nvPicPr>
          <p:cNvPr id="10" name="Content Placeholder 9" descr="WhatsApp Image 2023-10-26 at 6.39.17 AM (1).jpeg"/>
          <p:cNvPicPr>
            <a:picLocks noGrp="1" noChangeAspect="1"/>
          </p:cNvPicPr>
          <p:nvPr>
            <p:ph sz="half" idx="2"/>
          </p:nvPr>
        </p:nvPicPr>
        <p:blipFill>
          <a:blip r:embed="rId3"/>
          <a:stretch>
            <a:fillRect/>
          </a:stretch>
        </p:blipFill>
        <p:spPr>
          <a:xfrm>
            <a:off x="1275347" y="1868026"/>
            <a:ext cx="3809999" cy="3975479"/>
          </a:xfrm>
        </p:spPr>
      </p:pic>
      <p:sp>
        <p:nvSpPr>
          <p:cNvPr id="11" name="TextBox 10"/>
          <p:cNvSpPr txBox="1"/>
          <p:nvPr/>
        </p:nvSpPr>
        <p:spPr>
          <a:xfrm>
            <a:off x="2310064" y="5959643"/>
            <a:ext cx="2526632" cy="369332"/>
          </a:xfrm>
          <a:prstGeom prst="rect">
            <a:avLst/>
          </a:prstGeom>
          <a:noFill/>
        </p:spPr>
        <p:txBody>
          <a:bodyPr wrap="square" rtlCol="0">
            <a:spAutoFit/>
          </a:bodyPr>
          <a:lstStyle/>
          <a:p>
            <a:r>
              <a:rPr lang="en-US" b="1" dirty="0" err="1"/>
              <a:t>Naor</a:t>
            </a:r>
            <a:r>
              <a:rPr lang="en-US" b="1" dirty="0"/>
              <a:t> </a:t>
            </a:r>
            <a:r>
              <a:rPr lang="en-US" b="1" dirty="0" err="1"/>
              <a:t>Gilion</a:t>
            </a:r>
            <a:r>
              <a:rPr lang="en-US" b="1" dirty="0"/>
              <a:t> </a:t>
            </a:r>
          </a:p>
        </p:txBody>
      </p:sp>
      <p:sp>
        <p:nvSpPr>
          <p:cNvPr id="12" name="TextBox 11"/>
          <p:cNvSpPr txBox="1"/>
          <p:nvPr/>
        </p:nvSpPr>
        <p:spPr>
          <a:xfrm>
            <a:off x="8069178" y="5975684"/>
            <a:ext cx="2157663" cy="369332"/>
          </a:xfrm>
          <a:prstGeom prst="rect">
            <a:avLst/>
          </a:prstGeom>
          <a:noFill/>
        </p:spPr>
        <p:txBody>
          <a:bodyPr wrap="square" rtlCol="0">
            <a:spAutoFit/>
          </a:bodyPr>
          <a:lstStyle/>
          <a:p>
            <a:r>
              <a:rPr lang="en-US" b="1" dirty="0" err="1"/>
              <a:t>Kangana</a:t>
            </a:r>
            <a:r>
              <a:rPr lang="en-US" b="1" dirty="0"/>
              <a:t> </a:t>
            </a:r>
            <a:r>
              <a:rPr lang="en-US" b="1" dirty="0" err="1"/>
              <a:t>Ranaut</a:t>
            </a:r>
            <a:endParaRPr lang="en-US" b="1" dirty="0"/>
          </a:p>
        </p:txBody>
      </p:sp>
      <p:pic>
        <p:nvPicPr>
          <p:cNvPr id="3" name="Picture 2">
            <a:extLst>
              <a:ext uri="{FF2B5EF4-FFF2-40B4-BE49-F238E27FC236}">
                <a16:creationId xmlns:a16="http://schemas.microsoft.com/office/drawing/2014/main" xmlns="" id="{D745FD94-DDA0-7B3D-2F43-12CF59FCB76D}"/>
              </a:ext>
            </a:extLst>
          </p:cNvPr>
          <p:cNvPicPr>
            <a:picLocks noChangeAspect="1"/>
          </p:cNvPicPr>
          <p:nvPr/>
        </p:nvPicPr>
        <p:blipFill>
          <a:blip r:embed="rId4"/>
          <a:stretch>
            <a:fillRect/>
          </a:stretch>
        </p:blipFill>
        <p:spPr>
          <a:xfrm>
            <a:off x="147417" y="6006658"/>
            <a:ext cx="676715" cy="676715"/>
          </a:xfrm>
          <a:prstGeom prst="rect">
            <a:avLst/>
          </a:prstGeom>
        </p:spPr>
      </p:pic>
    </p:spTree>
  </p:cSld>
  <p:clrMapOvr>
    <a:masterClrMapping/>
  </p:clrMapOvr>
  <p:transition>
    <p:split orient="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938DE8-1AFF-3C42-11D2-51723176BD42}"/>
              </a:ext>
            </a:extLst>
          </p:cNvPr>
          <p:cNvSpPr>
            <a:spLocks noGrp="1"/>
          </p:cNvSpPr>
          <p:nvPr>
            <p:ph type="title"/>
          </p:nvPr>
        </p:nvSpPr>
        <p:spPr/>
        <p:txBody>
          <a:bodyPr/>
          <a:lstStyle/>
          <a:p>
            <a:r>
              <a:rPr lang="en-US" dirty="0"/>
              <a:t>BOOKS RECOMMENDATION</a:t>
            </a:r>
            <a:endParaRPr lang="en-IN" dirty="0"/>
          </a:p>
        </p:txBody>
      </p:sp>
      <p:pic>
        <p:nvPicPr>
          <p:cNvPr id="4" name="Content Placeholder 3">
            <a:extLst>
              <a:ext uri="{FF2B5EF4-FFF2-40B4-BE49-F238E27FC236}">
                <a16:creationId xmlns:a16="http://schemas.microsoft.com/office/drawing/2014/main" xmlns="" id="{FA03A089-8D73-FA0C-4770-239C5036DAFD}"/>
              </a:ext>
            </a:extLst>
          </p:cNvPr>
          <p:cNvPicPr>
            <a:picLocks noGrp="1" noChangeAspect="1"/>
          </p:cNvPicPr>
          <p:nvPr>
            <p:ph idx="1"/>
          </p:nvPr>
        </p:nvPicPr>
        <p:blipFill>
          <a:blip r:embed="rId2"/>
          <a:stretch>
            <a:fillRect/>
          </a:stretch>
        </p:blipFill>
        <p:spPr>
          <a:xfrm>
            <a:off x="2397700" y="2030236"/>
            <a:ext cx="2816578" cy="3932237"/>
          </a:xfrm>
          <a:prstGeom prst="rect">
            <a:avLst/>
          </a:prstGeom>
        </p:spPr>
      </p:pic>
      <p:pic>
        <p:nvPicPr>
          <p:cNvPr id="5" name="Picture 4">
            <a:extLst>
              <a:ext uri="{FF2B5EF4-FFF2-40B4-BE49-F238E27FC236}">
                <a16:creationId xmlns:a16="http://schemas.microsoft.com/office/drawing/2014/main" xmlns="" id="{495DC74D-A995-0BC0-F058-9D03DBAE6496}"/>
              </a:ext>
            </a:extLst>
          </p:cNvPr>
          <p:cNvPicPr>
            <a:picLocks noChangeAspect="1"/>
          </p:cNvPicPr>
          <p:nvPr/>
        </p:nvPicPr>
        <p:blipFill>
          <a:blip r:embed="rId3"/>
          <a:stretch>
            <a:fillRect/>
          </a:stretch>
        </p:blipFill>
        <p:spPr>
          <a:xfrm>
            <a:off x="6607721" y="2046260"/>
            <a:ext cx="2426418" cy="3932261"/>
          </a:xfrm>
          <a:prstGeom prst="rect">
            <a:avLst/>
          </a:prstGeom>
        </p:spPr>
      </p:pic>
      <p:sp>
        <p:nvSpPr>
          <p:cNvPr id="3" name="TextBox 2">
            <a:extLst>
              <a:ext uri="{FF2B5EF4-FFF2-40B4-BE49-F238E27FC236}">
                <a16:creationId xmlns:a16="http://schemas.microsoft.com/office/drawing/2014/main" xmlns="" id="{2D636863-5BF9-D5DC-FB95-31A2DEE9BE09}"/>
              </a:ext>
            </a:extLst>
          </p:cNvPr>
          <p:cNvSpPr txBox="1"/>
          <p:nvPr/>
        </p:nvSpPr>
        <p:spPr>
          <a:xfrm>
            <a:off x="1562100" y="6030740"/>
            <a:ext cx="4533900" cy="369332"/>
          </a:xfrm>
          <a:prstGeom prst="rect">
            <a:avLst/>
          </a:prstGeom>
          <a:noFill/>
        </p:spPr>
        <p:txBody>
          <a:bodyPr wrap="square" rtlCol="0">
            <a:spAutoFit/>
          </a:bodyPr>
          <a:lstStyle/>
          <a:p>
            <a:r>
              <a:rPr lang="en-US" dirty="0"/>
              <a:t>Hector Garcia and </a:t>
            </a:r>
            <a:r>
              <a:rPr lang="en-US" dirty="0" err="1"/>
              <a:t>Francesc</a:t>
            </a:r>
            <a:r>
              <a:rPr lang="en-US" dirty="0"/>
              <a:t> </a:t>
            </a:r>
            <a:r>
              <a:rPr lang="en-US" dirty="0" err="1"/>
              <a:t>Miralles</a:t>
            </a:r>
            <a:endParaRPr lang="en-IN" dirty="0"/>
          </a:p>
        </p:txBody>
      </p:sp>
      <p:sp>
        <p:nvSpPr>
          <p:cNvPr id="6" name="TextBox 5">
            <a:extLst>
              <a:ext uri="{FF2B5EF4-FFF2-40B4-BE49-F238E27FC236}">
                <a16:creationId xmlns:a16="http://schemas.microsoft.com/office/drawing/2014/main" xmlns="" id="{EE233793-6782-D4BB-7108-300F3CC6AB8B}"/>
              </a:ext>
            </a:extLst>
          </p:cNvPr>
          <p:cNvSpPr txBox="1"/>
          <p:nvPr/>
        </p:nvSpPr>
        <p:spPr>
          <a:xfrm>
            <a:off x="6915150" y="6030740"/>
            <a:ext cx="3295650" cy="369332"/>
          </a:xfrm>
          <a:prstGeom prst="rect">
            <a:avLst/>
          </a:prstGeom>
          <a:noFill/>
        </p:spPr>
        <p:txBody>
          <a:bodyPr wrap="square" rtlCol="0">
            <a:spAutoFit/>
          </a:bodyPr>
          <a:lstStyle/>
          <a:p>
            <a:r>
              <a:rPr lang="en-US" dirty="0"/>
              <a:t>Dale Carnegie</a:t>
            </a:r>
            <a:endParaRPr lang="en-IN" dirty="0"/>
          </a:p>
        </p:txBody>
      </p:sp>
      <p:pic>
        <p:nvPicPr>
          <p:cNvPr id="7" name="Picture 6">
            <a:extLst>
              <a:ext uri="{FF2B5EF4-FFF2-40B4-BE49-F238E27FC236}">
                <a16:creationId xmlns:a16="http://schemas.microsoft.com/office/drawing/2014/main" xmlns="" id="{CF56A397-4324-FFE5-FD4C-24F3268502E9}"/>
              </a:ext>
            </a:extLst>
          </p:cNvPr>
          <p:cNvPicPr>
            <a:picLocks noChangeAspect="1"/>
          </p:cNvPicPr>
          <p:nvPr/>
        </p:nvPicPr>
        <p:blipFill>
          <a:blip r:embed="rId4"/>
          <a:stretch>
            <a:fillRect/>
          </a:stretch>
        </p:blipFill>
        <p:spPr>
          <a:xfrm>
            <a:off x="137453" y="6061714"/>
            <a:ext cx="676715" cy="676715"/>
          </a:xfrm>
          <a:prstGeom prst="rect">
            <a:avLst/>
          </a:prstGeom>
        </p:spPr>
      </p:pic>
    </p:spTree>
    <p:extLst>
      <p:ext uri="{BB962C8B-B14F-4D97-AF65-F5344CB8AC3E}">
        <p14:creationId xmlns:p14="http://schemas.microsoft.com/office/powerpoint/2010/main" xmlns="" val="301594503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A4C56B-533B-1633-842C-219A6C428711}"/>
              </a:ext>
            </a:extLst>
          </p:cNvPr>
          <p:cNvSpPr>
            <a:spLocks noGrp="1"/>
          </p:cNvSpPr>
          <p:nvPr>
            <p:ph type="title"/>
          </p:nvPr>
        </p:nvSpPr>
        <p:spPr/>
        <p:txBody>
          <a:bodyPr>
            <a:normAutofit fontScale="90000"/>
          </a:bodyPr>
          <a:lstStyle/>
          <a:p>
            <a:r>
              <a:rPr lang="en-US" b="1" dirty="0"/>
              <a:t>Thank You!</a:t>
            </a:r>
            <a:br>
              <a:rPr lang="en-US" b="1" dirty="0"/>
            </a:br>
            <a:r>
              <a:rPr lang="en-US" b="1" dirty="0"/>
              <a:t>Any Questions?</a:t>
            </a:r>
            <a:endParaRPr lang="en-IN" b="1" dirty="0"/>
          </a:p>
        </p:txBody>
      </p:sp>
      <p:pic>
        <p:nvPicPr>
          <p:cNvPr id="5" name="Picture 4">
            <a:extLst>
              <a:ext uri="{FF2B5EF4-FFF2-40B4-BE49-F238E27FC236}">
                <a16:creationId xmlns:a16="http://schemas.microsoft.com/office/drawing/2014/main" xmlns="" id="{3C69201D-0E8D-48B6-9AB6-C43AE3640E3D}"/>
              </a:ext>
            </a:extLst>
          </p:cNvPr>
          <p:cNvPicPr>
            <a:picLocks noChangeAspect="1"/>
          </p:cNvPicPr>
          <p:nvPr/>
        </p:nvPicPr>
        <p:blipFill>
          <a:blip r:embed="rId2"/>
          <a:stretch>
            <a:fillRect/>
          </a:stretch>
        </p:blipFill>
        <p:spPr>
          <a:xfrm>
            <a:off x="3852970" y="2014194"/>
            <a:ext cx="4486059" cy="4091680"/>
          </a:xfrm>
          <a:prstGeom prst="rect">
            <a:avLst/>
          </a:prstGeom>
        </p:spPr>
      </p:pic>
      <p:pic>
        <p:nvPicPr>
          <p:cNvPr id="6" name="Picture 5">
            <a:extLst>
              <a:ext uri="{FF2B5EF4-FFF2-40B4-BE49-F238E27FC236}">
                <a16:creationId xmlns:a16="http://schemas.microsoft.com/office/drawing/2014/main" xmlns="" id="{0B44C74F-A602-E753-5D8E-1C769656B335}"/>
              </a:ext>
            </a:extLst>
          </p:cNvPr>
          <p:cNvPicPr>
            <a:picLocks noChangeAspect="1"/>
          </p:cNvPicPr>
          <p:nvPr/>
        </p:nvPicPr>
        <p:blipFill>
          <a:blip r:embed="rId3"/>
          <a:stretch>
            <a:fillRect/>
          </a:stretch>
        </p:blipFill>
        <p:spPr>
          <a:xfrm>
            <a:off x="71217" y="6058249"/>
            <a:ext cx="676715" cy="676715"/>
          </a:xfrm>
          <a:prstGeom prst="rect">
            <a:avLst/>
          </a:prstGeom>
        </p:spPr>
      </p:pic>
    </p:spTree>
    <p:extLst>
      <p:ext uri="{BB962C8B-B14F-4D97-AF65-F5344CB8AC3E}">
        <p14:creationId xmlns:p14="http://schemas.microsoft.com/office/powerpoint/2010/main" xmlns="" val="95655583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913DB040-6816-4415-960D-8178C785755E}"/>
    </a:ext>
  </a:extLst>
</a:theme>
</file>

<file path=docProps/app.xml><?xml version="1.0" encoding="utf-8"?>
<Properties xmlns="http://schemas.openxmlformats.org/officeDocument/2006/extended-properties" xmlns:vt="http://schemas.openxmlformats.org/officeDocument/2006/docPropsVTypes">
  <Template>TM03457510[[fn=Savon]]</Template>
  <TotalTime>690</TotalTime>
  <Words>380</Words>
  <Application>Microsoft Office PowerPoint</Application>
  <PresentationFormat>Custom</PresentationFormat>
  <Paragraphs>114</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Savon</vt:lpstr>
      <vt:lpstr>EFFECTIVE COMMUNICATION</vt:lpstr>
      <vt:lpstr>Slide 2</vt:lpstr>
      <vt:lpstr>What is Effective Communication?</vt:lpstr>
      <vt:lpstr>Slide 4</vt:lpstr>
      <vt:lpstr>Slide 5</vt:lpstr>
      <vt:lpstr>Slide 6</vt:lpstr>
      <vt:lpstr>Barriers of Communication</vt:lpstr>
      <vt:lpstr>Semantic Barrier</vt:lpstr>
      <vt:lpstr>Psychological Barrier</vt:lpstr>
      <vt:lpstr>Organizational Barrier</vt:lpstr>
      <vt:lpstr>Personal Barrier</vt:lpstr>
      <vt:lpstr>Emotional Barrier</vt:lpstr>
      <vt:lpstr>The Levels of Communication</vt:lpstr>
      <vt:lpstr>STEPS FOR MAKING COMMUNICATION EFFECTIVE</vt:lpstr>
      <vt:lpstr>Slide 15</vt:lpstr>
      <vt:lpstr>Slide 16</vt:lpstr>
      <vt:lpstr>Slide 17</vt:lpstr>
      <vt:lpstr>7C’s of Communication</vt:lpstr>
      <vt:lpstr>               Communication</vt:lpstr>
      <vt:lpstr>Slide 20</vt:lpstr>
      <vt:lpstr>            Hearing VS Listening</vt:lpstr>
      <vt:lpstr>Slide 22</vt:lpstr>
      <vt:lpstr>The LUTRe Way of Listening </vt:lpstr>
      <vt:lpstr>Slide 24</vt:lpstr>
      <vt:lpstr>Researches Say,</vt:lpstr>
      <vt:lpstr>Techniques of Effective Listening</vt:lpstr>
      <vt:lpstr>Listening Approach</vt:lpstr>
      <vt:lpstr>1. Critical Listening  (Understanding, Evaluating, Judging &amp; forming an opinion)</vt:lpstr>
      <vt:lpstr>2. Empathic Listening  (Being attentive and responsive to others)</vt:lpstr>
      <vt:lpstr>3. Reductive Listening  (Result Oriented)</vt:lpstr>
      <vt:lpstr>4. Expansive Listening  (Includes a large area)</vt:lpstr>
      <vt:lpstr>5. Passive Listening  (Hearing someone or something without putting 100% of your attention)</vt:lpstr>
      <vt:lpstr>6. Active Listening  (Attention, Respond and Reflect)</vt:lpstr>
      <vt:lpstr>Interaction </vt:lpstr>
      <vt:lpstr>Slide 35</vt:lpstr>
      <vt:lpstr>Role of Body Language in Communication</vt:lpstr>
      <vt:lpstr>              "7-38-55 Rule" (1981) </vt:lpstr>
      <vt:lpstr> Importance of Body Language </vt:lpstr>
      <vt:lpstr>Researches Say,</vt:lpstr>
      <vt:lpstr>Slide 40</vt:lpstr>
      <vt:lpstr>Slide 41</vt:lpstr>
      <vt:lpstr>Slide 42</vt:lpstr>
      <vt:lpstr>Slide 43</vt:lpstr>
      <vt:lpstr>Appropriate Body Language</vt:lpstr>
      <vt:lpstr>BOOKS RECOMMENDATION</vt:lpstr>
      <vt:lpstr>Thank You! Any Questions?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COMMUNICATION</dc:title>
  <dc:creator>Aditi Arya</dc:creator>
  <cp:lastModifiedBy>Dell</cp:lastModifiedBy>
  <cp:revision>51</cp:revision>
  <dcterms:created xsi:type="dcterms:W3CDTF">2023-02-19T14:01:44Z</dcterms:created>
  <dcterms:modified xsi:type="dcterms:W3CDTF">2024-01-23T02:54:02Z</dcterms:modified>
</cp:coreProperties>
</file>